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256" r:id="rId3"/>
    <p:sldId id="309" r:id="rId4"/>
    <p:sldId id="310" r:id="rId5"/>
    <p:sldId id="323" r:id="rId6"/>
    <p:sldId id="329" r:id="rId7"/>
    <p:sldId id="324" r:id="rId8"/>
    <p:sldId id="332" r:id="rId9"/>
    <p:sldId id="325" r:id="rId10"/>
    <p:sldId id="326" r:id="rId11"/>
    <p:sldId id="327" r:id="rId12"/>
    <p:sldId id="328" r:id="rId13"/>
    <p:sldId id="330" r:id="rId14"/>
    <p:sldId id="331" r:id="rId15"/>
    <p:sldId id="3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p:restoredTop sz="96208"/>
  </p:normalViewPr>
  <p:slideViewPr>
    <p:cSldViewPr snapToGrid="0" snapToObjects="1">
      <p:cViewPr>
        <p:scale>
          <a:sx n="102" d="100"/>
          <a:sy n="102" d="100"/>
        </p:scale>
        <p:origin x="-376"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29.181"/>
    </inkml:context>
    <inkml:brush xml:id="br0">
      <inkml:brushProperty name="width" value="0.08571" units="cm"/>
      <inkml:brushProperty name="height" value="0.08571" units="cm"/>
    </inkml:brush>
  </inkml:definitions>
  <inkml:trace contextRef="#ctx0" brushRef="#br0">0 1 6159,'0'0'0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5.984"/>
    </inkml:context>
    <inkml:brush xml:id="br0">
      <inkml:brushProperty name="width" value="0.08571" units="cm"/>
      <inkml:brushProperty name="height" value="0.08571" units="cm"/>
    </inkml:brush>
  </inkml:definitions>
  <inkml:trace contextRef="#ctx0" brushRef="#br0">0 146 16146,'75'43'330,"-15"-2"-262,-60-12-12,0 1-40,0 0-10,0-1 16,0-1-61,0-3 6,0-3-7,2-3-77,1-3 66,1-3 29,2-3 22,-2-3 90,0-4 55,2-1 34,-1-2 17,2 0 28,-1-2-112,0-1-44,1-6-18,1-2-100,0-4 50,2-3 0,-1-1-62,3-2-33,-4-2-90,3-2-162,-3-1-101,1-2-101,0-1-157,-2-2-140,2-1-156,-3-3-304,3 2-536,-4-3 83,3 2 1759,-4 2 0,-1 13 0,-1 8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8.684"/>
    </inkml:context>
    <inkml:brush xml:id="br0">
      <inkml:brushProperty name="width" value="0.08571" units="cm"/>
      <inkml:brushProperty name="height" value="0.08571" units="cm"/>
    </inkml:brush>
  </inkml:definitions>
  <inkml:trace contextRef="#ctx0" brushRef="#br0">41 1 12382,'96'18'314,"-16"-1"-241,-70-8-12,2 1-16,-2 0-17,-1-1-6,-1-1 6,-1-1 135,0 0 974,-2-2-695,-2-2 381,-2-2-503,-1-1-174,-9 0-298,2 0-88,-22 0 189,12 0-140,-17 1 29,16 0-589,-25 8 567,23-4-500,-25 15 337,30-11-1070,-13 19 851,19-15-1595,-3 14 1275,9-17 886,4 7 0,0-13 0,2 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9.019"/>
    </inkml:context>
    <inkml:brush xml:id="br0">
      <inkml:brushProperty name="width" value="0.08571" units="cm"/>
      <inkml:brushProperty name="height" value="0.08571" units="cm"/>
    </inkml:brush>
  </inkml:definitions>
  <inkml:trace contextRef="#ctx0" brushRef="#br0">0 1 12517,'24'73'97,"-1"0"0,-1-5 0,-7-11-36,-15-20-27,0 1 5,-3 0-22,-1-2-34,-1-3-44,-1-2-1665,-5 21 651,5-25 1075,-12 24 0,14-41 0,-5 3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9.468"/>
    </inkml:context>
    <inkml:brush xml:id="br0">
      <inkml:brushProperty name="width" value="0.08571" units="cm"/>
      <inkml:brushProperty name="height" value="0.08571" units="cm"/>
    </inkml:brush>
  </inkml:definitions>
  <inkml:trace contextRef="#ctx0" brushRef="#br0">0 246 12819,'6'1'-930,"-1"-1"555,-5 0 257,103 7-811,-63-5 758,20 2 0,2-1-926,-9-6 351,-9 0-4970,51-11 5470,-44 4-52,5-4 0,-2-1 276,-6 0-340,1-2 1,-2-2 350,-10 2-98,24-20 109,-44 21 2216,1-7-2177,-15 12 1746,-4 1-1639,-4 0 1475,-3 2-1134,-5 0 151,-2 3 12,-2 0 420,-22 3-986,15 1-123,-28 10-45,33-2-219,-20 25 253,25-14-28,-9 36 38,17-28-133,-1 41 55,10-36 205,13 39-255,-1-40-4277,31 34 4008,-20-38-57,29 15 1,-37-30 0,5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0.004"/>
    </inkml:context>
    <inkml:brush xml:id="br0">
      <inkml:brushProperty name="width" value="0.08571" units="cm"/>
      <inkml:brushProperty name="height" value="0.08571" units="cm"/>
    </inkml:brush>
  </inkml:definitions>
  <inkml:trace contextRef="#ctx0" brushRef="#br0">119 878 11071,'-43'67'-17,"6"-10"40,29-42-1,1 1 12,0-1 16,1 2-16,1-1 11,2 0 5,1 0 157,4 13-128,2-11 290,15 20-145,-2-25 785,27 8-595,-20-17 667,40-10-784,-33-4 482,47-28-594,-41 12 61,3-11 0,-1-2-89,-4-4 22,-1-10 1,-3-3-108,-6 2 82,-2-10 0,-3-1-47,-6 6 21,-4-10 1,-3-1-67,-4 9-29,-7-10 1,-2 0-23,-5 10 14,-6-5 1,-3 2 2,-1 14-291,-25-31-45,27 62-723,-24 16 852,22 22-39,-25 65 117,27-28-121,4 17 1,2 4 81,8-5-205,10 14 1,5 0-65,5-10-1109,12 8 0,5-1-1750,2-15 3268,-6-16 0,-3-6 0,-7-19 0,-6-10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4.197"/>
    </inkml:context>
    <inkml:brush xml:id="br0">
      <inkml:brushProperty name="width" value="0.08571" units="cm"/>
      <inkml:brushProperty name="height" value="0.08571" units="cm"/>
    </inkml:brush>
  </inkml:definitions>
  <inkml:trace contextRef="#ctx0" brushRef="#br0">1 39 12802,'33'57'795,"-3"-7"-582,-23-34 11,3 0-56,-2 3-11,3-1-28,-1 1-45,2 0 67,6 6-5,12 13-180,-10-12 12,12 8 5,-24-26 78,2 1 57,-6-6 425,-2-3-425,0-4-62,3-15-67,0 3-45,13-38-23,-5 23-526,19-46 325,-15 41-1064,16-33 600,-20 44-3094,9-15 3838,-14 29 0,1-1 0,-7 10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4.425"/>
    </inkml:context>
    <inkml:brush xml:id="br0">
      <inkml:brushProperty name="width" value="0.08571" units="cm"/>
      <inkml:brushProperty name="height" value="0.08571" units="cm"/>
    </inkml:brush>
  </inkml:definitions>
  <inkml:trace contextRef="#ctx0" brushRef="#br0">1 1 9066,'30'73'-294,"0"-1"1,-3-3 0,-6-21 0,-16-42 0,-2-3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4.600"/>
    </inkml:context>
    <inkml:brush xml:id="br0">
      <inkml:brushProperty name="width" value="0.08571" units="cm"/>
      <inkml:brushProperty name="height" value="0.08571" units="cm"/>
    </inkml:brush>
  </inkml:definitions>
  <inkml:trace contextRef="#ctx0" brushRef="#br0">1 0 13396,'3'20'-1552,"-1"-4"561,-2-16-264,0 0 0,0 0 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4.964"/>
    </inkml:context>
    <inkml:brush xml:id="br0">
      <inkml:brushProperty name="width" value="0.08571" units="cm"/>
      <inkml:brushProperty name="height" value="0.08571" units="cm"/>
    </inkml:brush>
  </inkml:definitions>
  <inkml:trace contextRef="#ctx0" brushRef="#br0">1 155 12461,'12'17'2581,"-2"-4"-2066,-10-13 1110,0 0-1479,34 38-23,-25-28 6,25 28 67,-33-36 2352,-1-2-2475,0-4-106,-1-1-23,0-7-62,-2-1-5,1-3-12,0-4-105,1 1-85,1-4-1188,12-18 914,-3 15-2011,27-26 1450,-14 36-2934,34-6 2873,-29 18 1221,32 11 0,-42-5 0,10 7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5.380"/>
    </inkml:context>
    <inkml:brush xml:id="br0">
      <inkml:brushProperty name="width" value="0.08571" units="cm"/>
      <inkml:brushProperty name="height" value="0.08571" units="cm"/>
    </inkml:brush>
  </inkml:definitions>
  <inkml:trace contextRef="#ctx0" brushRef="#br0">0 25 15911,'37'67'17,"-6"-9"-6,-23-39-34,0-1-5,3 0-28,-2 0-33,4-1-18,-1-1 6,2-3-5,2-1 5,1-3 6,1-1-73,10-3 117,25-9 18,-15-2-46,26-25 12,-45 11-381,16-30 190,-26 26-783,7-27 688,-12 29-1832,4-20 802,-4 27 1383,5-10 0,-6 20 0,1-2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5.815"/>
    </inkml:context>
    <inkml:brush xml:id="br0">
      <inkml:brushProperty name="width" value="0.08571" units="cm"/>
      <inkml:brushProperty name="height" value="0.08571" units="cm"/>
    </inkml:brush>
  </inkml:definitions>
  <inkml:trace contextRef="#ctx0" brushRef="#br0">66 0 19199,'-28'9'-544,"5"-2"225,17 3-34,1-3-22,3 1-34,1-3 67,1 2 29,0-3-298,9 6 235,11-2 264,1 0 12,22 1 100,-21-7 61,30 8-27,-32-6 83,21 7-60,-29-4 296,8 10-157,-15-7 532,-3 25-639,-7-20-301,-15 18-186,9-22-1983,-10 1-324,14-9 2705,-2 0 0,7-2 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6.618"/>
    </inkml:context>
    <inkml:brush xml:id="br0">
      <inkml:brushProperty name="width" value="0.08571" units="cm"/>
      <inkml:brushProperty name="height" value="0.08571" units="cm"/>
    </inkml:brush>
  </inkml:definitions>
  <inkml:trace contextRef="#ctx0" brushRef="#br0">1 298 12668,'22'9'1277,"-5"-1"-589,-17-8 971,0 0-1665,33 95-1278,-26-67 1298,11 25 0,-4-7 298,-15-39-273,0-1 34,-1-2-40,-1-1 29,-1-1-12,0-1 945,0-1-973,-1 0 23,1-1-6,1-4-22,1 0 50,1-5-78,0 1-17,1-4 0,0 1-28,1-3 17,3-1 33,2-2 18,4 1 38,2 0 23,1 0 16,1 1 7,1 2 72,1 1-34,0 2 0,0 2 12,0 2-79,-2 2-11,1 1-5,-3 3 16,1 0-22,0 1 39,-1 2-6,3 2-5,-2 3 33,3 0-22,1 3 23,3-2 27,3 3 12,3 0-34,5-2-51,3 1 7,5-5-51,2-2-375,4-2 397,3-2-95,2-4 34,2-3-46,1-6-22,1-2 12,-3-1-23,-1-2 17,-5 0-17,-5-2 12,-5 1-62,-5-3 50,-6 1 40,-5-3 5,-7 0 17,-2-2-12,-7 0 396,-1 2-440,-4-1 51,-2 5-68,-6 2 0,-2 5 79,-5 4 49,0 4 46,-3 4 33,-2 7-28,0 3 1,-2 8 27,0 6-34,2 6-33,0 3 23,3 4-51,1 2 0,2 4 33,2 1-400,2 3 305,5-1-33,2 1-17,3-2 0,5-5 50,5-1 23,5-7-56,6-2-6,4-5-78,1-3-152,5-3-318,2-4-567,3-2-800,4-5-673,0-3 2689,-2-2 0,-14-1 0,-8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6.914"/>
    </inkml:context>
    <inkml:brush xml:id="br0">
      <inkml:brushProperty name="width" value="0.08571" units="cm"/>
      <inkml:brushProperty name="height" value="0.08571" units="cm"/>
    </inkml:brush>
  </inkml:definitions>
  <inkml:trace contextRef="#ctx0" brushRef="#br0">66 27 11189,'-34'62'17,"6"-10"-34,26-37-17,1-1-11,1 2-11,0-1 0,1 1 0,4 0 6,0-2-135,25 12 208,-12-14 178,37 7-44,-30-21 616,30-12-443,-32 1 29,9-7 44,-20 5 6,-2 4-22,-4 0-40,-2 0 78,-2-5-307,-4 2-51,-14-17-117,4 15-286,-27-23 95,19 22-974,-25-18 419,27 22 796,-8-5 0,21 14 0,-1 1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7.298"/>
    </inkml:context>
    <inkml:brush xml:id="br0">
      <inkml:brushProperty name="width" value="0.08571" units="cm"/>
      <inkml:brushProperty name="height" value="0.08571" units="cm"/>
    </inkml:brush>
  </inkml:definitions>
  <inkml:trace contextRef="#ctx0" brushRef="#br0">1 24 10405,'6'23'1097,"-2"-4"-492,-4-19 3736,0 0-4033,71 77-1023,-52-57 857,20 23 1,-4-9 115,-31-33 321,-1-1 317,0 0-402,-3 0 77,1-5-571,-1-3-207,-5-18 735,3 8-1945,-3-21 700,4 21-2252,15-20 1743,0 23-3429,50-19 3417,-25 21 761,25-5 1,-43 13 0,-8 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8.573"/>
    </inkml:context>
    <inkml:brush xml:id="br0">
      <inkml:brushProperty name="width" value="0.08571" units="cm"/>
      <inkml:brushProperty name="height" value="0.08571" units="cm"/>
    </inkml:brush>
  </inkml:definitions>
  <inkml:trace contextRef="#ctx0" brushRef="#br0">107 633 11060,'14'60'147,"0"-1"1,-1-4-1,-4-12 10,-9-26-34,0-1 12,0 2-46,-1 1-10,-1 0 78,-1 27-141,0-21-4,2 30-24,2-38 12,1 6-33,2-14 5,-2-2 5,1-3 23,-1-1 45,0-1 264,-1-1-360,0-4-10,-1-1-6,-1-4-7,0 0-351,-4-11 173,2 4-538,-6-27 583,5 18-252,-8-39 369,4 29 0,-13-56 96,10 45 72,-3-9 1,1-1 27,1 7 112,-2-4 1,1 0-45,5 9 430,-6-48-402,12 54 246,5-42-314,1 48 382,25-33-337,-10 41 337,43-23-315,-28 28 544,57-22-560,-48 26-40,50-10-128,-57 19 34,13 5-12,-31 6 28,-6 5 23,-2 3 27,-3 4 6,-3 2-27,-2 6-1,-6 3-73,-4 2 1,-13 19-51,2-11-391,-10 12 419,9-19 0,-2-2 5,2-4-27,1-4-124,-6 3-16,7-10-1014,-17 6 515,18-13-3226,-16 1 3887,20-7 0,-1-2 0,12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9.324"/>
    </inkml:context>
    <inkml:brush xml:id="br0">
      <inkml:brushProperty name="width" value="0.08571" units="cm"/>
      <inkml:brushProperty name="height" value="0.08571" units="cm"/>
    </inkml:brush>
  </inkml:definitions>
  <inkml:trace contextRef="#ctx0" brushRef="#br0">486 28 19036,'-33'-16'202,"4"4"-174,13 12-22,-2 0 33,0 0-28,1 1-28,0 0 17,2 2-162,-15 4 39,14-4-332,-12 8 270,20-7-436,0 6 397,7-6-387,-1 8 432,2-6-162,-1 7 307,1-7 6,0 6 34,0-7 10,-1 5-10,1-6 100,-3 6-50,1-4 124,-5 12-108,1-7 147,-10 25-152,5-13 84,-17 38-106,14-29 45,-20 51-57,19-45 12,-17 57-62,19-54 6,-12 48 5,18-54 6,-4 33 0,9-43-89,1 25 44,3-31-95,14 15 129,-1-23 39,28 4-11,-18-12-152,41-2-66,-34-5-1340,44-8 667,-42 2-3393,36-12 2698,-43 12 1569,11-4 0,-28 10 0,-5 2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9.576"/>
    </inkml:context>
    <inkml:brush xml:id="br0">
      <inkml:brushProperty name="width" value="0.08571" units="cm"/>
      <inkml:brushProperty name="height" value="0.08571" units="cm"/>
    </inkml:brush>
  </inkml:definitions>
  <inkml:trace contextRef="#ctx0" brushRef="#br0">0 44 14471,'75'-12'-878,"0"0"1,-5 0-1,-14 4-986,-31 10 1864,-1 1 0,-10-1 0,-5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0.208"/>
    </inkml:context>
    <inkml:brush xml:id="br0">
      <inkml:brushProperty name="width" value="0.08571" units="cm"/>
      <inkml:brushProperty name="height" value="0.08571" units="cm"/>
    </inkml:brush>
  </inkml:definitions>
  <inkml:trace contextRef="#ctx0" brushRef="#br0">335 78 16751,'1'-40'1215,"0"8"-1008,-5 30-89,0 0-73,-1 2-29,-2-1-32,0 1-158,-19 16 146,8-6 22,-30 35 6,26-21-44,-29 42 4,29-33-77,-26 53 72,29-47-173,-15 55 117,23-55-157,0 44 157,14-50-240,14 29 223,-2-38-167,24 15 240,-18-29 39,35 4 12,-27-16-29,40-14 23,-37 1 96,34-27-29,-42 21 364,13-26-257,-30 27 251,-7-24-346,-8 25-35,-24-19-60,12 23-259,-25-13-38,26 20-3205,-13-3 1031,21 9 2487,-3 9 0,11-5 0,0 5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0.865"/>
    </inkml:context>
    <inkml:brush xml:id="br0">
      <inkml:brushProperty name="width" value="0.08571" units="cm"/>
      <inkml:brushProperty name="height" value="0.08571" units="cm"/>
    </inkml:brush>
  </inkml:definitions>
  <inkml:trace contextRef="#ctx0" brushRef="#br0">1 0 13155,'10'55'-1706,"1"-1"1,5 38-720,-23-69 2425,-2-1 0,4-10 0,0-5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1.640"/>
    </inkml:context>
    <inkml:brush xml:id="br0">
      <inkml:brushProperty name="width" value="0.08571" units="cm"/>
      <inkml:brushProperty name="height" value="0.08571" units="cm"/>
    </inkml:brush>
  </inkml:definitions>
  <inkml:trace contextRef="#ctx0" brushRef="#br0">0 478 11043,'24'78'73,"0"-1"0,-2-6 0,-6-15-17,-12-36 0,-2-2 5,1-2 1,-2-1-29,2-2-10,-3-2 823,2-2-415,-2-5 230,-3-2-605,1-6 17,-10-18-68,4 5-33,-11-35 12,8 21-192,0-31 1,1-5 73,2 7-476,1-2 0,2 1 498,4 12-140,0-45 190,4 36-291,3 0 0,3 3 319,2 18-133,17-19 173,-14 44 11,24 1-34,-18 13 940,26 15-923,-28-2 152,10 32-85,-21-20 95,-8 44-134,-6-38-112,-21 37-84,12-44-2492,-20 18-925,25-32 3745,-8 1 1,16-11 0,0-1-1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2.390"/>
    </inkml:context>
    <inkml:brush xml:id="br0">
      <inkml:brushProperty name="width" value="0.08571" units="cm"/>
      <inkml:brushProperty name="height" value="0.08571" units="cm"/>
    </inkml:brush>
  </inkml:definitions>
  <inkml:trace contextRef="#ctx0" brushRef="#br0">1 414 14516,'10'70'190,"-2"-8"-139,-9-36-12,0 2-50,-2 1-23,2 0-28,-1-2-33,2 0-174,1 2-235,12-1 465,-6-8 269,16-9-96,-14-14 247,12-21-247,-11 6 225,6-35-281,-13 27 129,0-32-156,-7 32-141,-14-25 34,5 29-17,-17-17 23,17 25-420,-5-7 100,14 14-1192,0-1 1231,5 7 168,12-2 163,-1 2 56,24 0 23,-17 1 375,34 0-303,-28 0 45,45-5-162,-35 1 122,54-15-77,-44 7 35,7-7 1,0-3-47,-6 1-12,23-19 28,-36 15 28,-4 0 5,-4-1 29,-3 3 330,-2-7-213,-8 9 297,-5-16-475,-11 18-74,-18-16-57,5 22-172,-34-9 67,25 16-504,-33 7 397,36 8-459,-18 32 516,28-12-231,-1 56 276,11-41-206,7 9 1,2 1 81,3-5-98,6 3 0,2-1 2,0-10-1236,24 34 1006,-23-48-1018,20 13 1624,-24-30 0,5 1 0,-16-11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2.989"/>
    </inkml:context>
    <inkml:brush xml:id="br0">
      <inkml:brushProperty name="width" value="0.08571" units="cm"/>
      <inkml:brushProperty name="height" value="0.08571" units="cm"/>
    </inkml:brush>
  </inkml:definitions>
  <inkml:trace contextRef="#ctx0" brushRef="#br0">184 1 12293,'39'62'-109,"0"1"1,-3-5-1,-5-15-70,-11-34-17,1-2-17,-1-3 12,3-1-1,-4-2-33,1-1-45,-4 0-112,1 0 1008,-6-2-454,-2 1 73,-11-3-285,-1 4-706,-6-2 358,6 2 29,-2 0 66,5 1 56,0 1-10,3 3-124,2 2-78,3 2 72,5 2 113,2-1 509,22 17 17,-10-9 1311,32 33-908,-32-25 947,33 42-1087,-31-34 188,2 6 0,0 1-355,-3-2-15,0 8 0,-2 1-243,-6-2-32,-3 4 1,-1 0-3,-9-8 314,3 32-208,-10-49 315,-17 15-360,3-27 371,-55 6-376,31-13 84,-54 0-112,47-6-9,-7-5 1,-2-2-48,-4-3 44,-24-12 1,-2-3-17,14 1-862,-4-3 1,4 0 906,21 5-202,-21-11-118,45 19-1736,8-5 1440,27 14-1372,33-4 5,-4 3 1882,40-4 0,-47 6 0,10-1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7.137"/>
    </inkml:context>
    <inkml:brush xml:id="br0">
      <inkml:brushProperty name="width" value="0.08571" units="cm"/>
      <inkml:brushProperty name="height" value="0.08571" units="cm"/>
    </inkml:brush>
  </inkml:definitions>
  <inkml:trace contextRef="#ctx0" brushRef="#br0">162 1752 19160,'-31'66'39,"2"-7"-67,9-40 33,3 1-5,1-2-5,2 0 22,2-1-45,2-2-12,4-1 40,2-1-33,3-3-1,0 1 34,1-5 39,2 1 12,4-1 78,3-4 44,2 2-22,1-4 73,3 0-44,2-5-40,3-1 16,3-8-27,2-4-22,2-6-12,2-5-23,4-6-1315,3-6 1294,4-4 10,3-5-433,4-5 389,0-5 33,6-8-1030,-1-2 1031,3-7-1322,-3-1 1299,-2-4-5,-4-1-47,-7-3 24,-5 1 61,-7-2 29,-6 1-29,-5 1 96,-7 0-56,-4 2 28,-4 2-6,-3 1 45,-3 4 40,-6 2-181,-5 5 214,-5 7-90,-3 5-67,-3 11-112,-2 8 672,-4 14-818,0 11-5,-4 14 22,0 18 1106,-1 16-977,-2 21-84,2 16 61,0 20 9,20-40 0,2 1-37,1 5 1,1 1-544,3 3 0,2 0 420,3 0 1,1 0-18,3-1 1,2 0-477,6-3 1,2-1 422,0-4 1,4-1-34,3-2 0,3-1-603,19 41-548,5-3-1020,1-4-873,1-3-1619,-7-10 5047,-6-13 1,-15-27-1,-8-13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3.612"/>
    </inkml:context>
    <inkml:brush xml:id="br0">
      <inkml:brushProperty name="width" value="0.08571" units="cm"/>
      <inkml:brushProperty name="height" value="0.08571" units="cm"/>
    </inkml:brush>
  </inkml:definitions>
  <inkml:trace contextRef="#ctx0" brushRef="#br0">1 210 15468,'59'-7'65,"1"0"1,-6 1-1,-8-1-53,-21 1-24,1-2-38,0-2-68,0 0-73,-3-1-77,-1 0-1172,6-8 953,-15 7-1216,3-13 1222,-18 15-438,-17-11 768,2 12 22,-32-8 140,24 12-117,-34-2 33,32 5 96,-26 17 77,31-4 108,-18 36-197,28-20-263,-2 48-84,17-36-1720,24 56 1558,-6-53 355,13-1 0,3-3 70,0-12-775,22 5 0,-40-25 0,-6-3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3.894"/>
    </inkml:context>
    <inkml:brush xml:id="br0">
      <inkml:brushProperty name="width" value="0.08571" units="cm"/>
      <inkml:brushProperty name="height" value="0.08571" units="cm"/>
    </inkml:brush>
  </inkml:definitions>
  <inkml:trace contextRef="#ctx0" brushRef="#br0">1 1 13889,'8'62'16,"1"1"1,0-4 0,0-6-90,-1-8-877,2 2 749,-2-1-68,-1-1-56,1-4 220,-2-1-389,1-3-3830,6 32 4324,-7-35 0,4 16 0,-9-44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4.462"/>
    </inkml:context>
    <inkml:brush xml:id="br0">
      <inkml:brushProperty name="width" value="0.08571" units="cm"/>
      <inkml:brushProperty name="height" value="0.08571" units="cm"/>
    </inkml:brush>
  </inkml:definitions>
  <inkml:trace contextRef="#ctx0" brushRef="#br0">2 589 9962,'-1'-19'695,"1"4"-522,0 15 2286,0 0-2257,113-44-2407,-63 24 2292,19-9 0,1 0 87,-22 7-68,2-4-10,0 0-46,1-1-38,-4-1 41,-3-3 0,-1-1 25,2-2 82,-3-5 0,-6 1 8,-20 12 296,-1-24-385,-18 32 1687,-5-6-1783,-3 17 567,-3 4-662,0 2-28,-2 3 28,-2 4 50,-1 7 23,0 7-90,-16 34 56,15-13 28,-1 12 1,1 2 49,7 2-58,0 9 0,1 1-20,3-7-31,3 1 1,2-4 47,6-14 45,14 22 44,-3-46 68,21 2-34,-18-16 141,22-15-186,-20-1 51,25-30-56,-23 17-1,25-32 57,-27 32 521,17-25-314,-23 33 336,5-9-515,-13 20-106,2 0-23,-3 5-68,7 4 18,-3 1-191,11 17 96,-9-6-646,12 24 383,-12-21-2494,15 24 1222,-13-24 1708,13 17 0,-17-26 0,5 3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6.229"/>
    </inkml:context>
    <inkml:brush xml:id="br0">
      <inkml:brushProperty name="width" value="0.08571" units="cm"/>
      <inkml:brushProperty name="height" value="0.08571" units="cm"/>
    </inkml:brush>
  </inkml:definitions>
  <inkml:trace contextRef="#ctx0" brushRef="#br0">1 546 14320,'30'74'89,"-4"-9"-111,-20-46 16,2 1-22,1-1-72,0-1-24,0-2-27,3-2-6,1-3 23,3-3 11,1-1-23,1-5-167,4 0 33,15-11 330,-14 4 124,8-11-34,-25 10 235,-1-5-291,-4 8-219,0-1-1046,-1 4 1091,2 1 56,0 4 6,7 4 11,-2 1 191,20 14 0,-8-9 593,33 23-509,-25-19 313,42 33-409,-39-26 169,39 43-270,-42-35 180,18 55-157,-35-47 213,-2 57-179,-15-55 196,-24 42-230,10-55 134,-38 22-139,33-40 5,-33 4-129,35-15-442,-21-20 268,31 3-353,-6-56 348,21 24-395,10-18 1,5-4-60,7-2-1422,5 7 1,7-12-1,-4 10 1652,14-22 257,-13 29 1,4-8-1,-5 10 34,10-11 258,-1 0 0,-1 0 331,0 2 626,2-5 1,0 2-354,-10 15 272,2-6 1,-1 4-502,-12 18 432,8-24-566,-24 49 3285,-10-1-3705,-2 10-343,-38 16 343,20 0-141,-33 25 90,35-14-526,-18 32 420,24-27-594,-13 40 700,23-43-22,-4 23 118,11-32 33,-2 23 33,2-21 230,-3 26-83,4-27 200,-1 15-189,1-16 722,17 27-656,-6-20 455,28 33-533,-20-34 68,18 15-180,-19-21-28,20 10-117,-17-14-566,27 6 324,-29-14-789,24-4 398,-23-6-2683,49-30 2570,-33 14 320,8-11 0,0-1 548,-12 4 220,24-31-52,-35 32 696,12-28-415,-23 29 2106,-1-30-2078,-13 39 196,-10-15-516,1 26 63,-16-1-315,12 6-391,-26 19 335,24-4-201,-23 36 224,27-21-156,-11 45 133,17-37-156,1 51 218,6-48 23,15 44 55,-2-50 107,20 28 0,-11-35 796,39 16-696,-30-25 354,44 3-454,-46-20 297,33-15-252,-36 1 213,26-31-370,-31 21-112,17-37 17,-22 35-62,10-19 39,-17 30-762,6-3 617,-9 14-112,7 5 297,-8 6 33,5 14 11,-6-4-50,-6 33 23,1-27 33,-7 27 0,8-35 33,-2 1 12,4-10 616,1-4-516,1-1 35,8-11-147,-4 2 18,11-13-63,-9 10 237,13-17-85,-12 15 95,8-12-235,-13 17-11,5-6-6,-6 9-240,5-3 189,-3 7-32,10 0 54,-6 3 120,19 9 10,-14-2 39,28 19-112,-19-12 146,42 22-112,-29-21 16,11 0 1,3-2-17,1-6-26,11-4 1,2-3-3,-5-5 5,9-8 0,0-2-44,-11-2-6,5-8 0,-3-1 45,-13 2-9,-2-8 1,-4-1 35,-14 3 68,7-39-112,-28 39 84,-16-28-28,0 36-140,-29-12-61,20 23-617,-24 5 538,29 11-84,-20 26 235,23-9-78,-13 43 139,17-33-178,-5 47 89,11-45-61,2 39 123,4-46-34,12 19 6,-1-27-1781,44 15 699,-25-21 301,59 9 0,-67-20 0,19 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7.812"/>
    </inkml:context>
    <inkml:brush xml:id="br0">
      <inkml:brushProperty name="width" value="0.08571" units="cm"/>
      <inkml:brushProperty name="height" value="0.08571" units="cm"/>
    </inkml:brush>
  </inkml:definitions>
  <inkml:trace contextRef="#ctx0" brushRef="#br0">225 478 13239,'-52'-64'-336,"6"17"213,32 60 28,0 5-1,-2 3-16,1 5 23,0 1-18,0 3-207,-1 15-711,3 27 796,4-20-102,19 21 309,1-53 95,29 7 39,-19-20 420,31-3-353,-28-10 202,36-16-292,-33 5 259,27-25-164,-34 24 461,10-17-499,-22 22 201,2-12-258,-7 15 63,-1-6-264,-1 13-353,-1-2 224,0 5-101,3 7 247,-1-1-213,5 23 257,-4-10 40,7 33 39,-6-25 174,17 42-135,-8-35 163,26 51-68,-17-47 247,4 7 0,1-1-95,-3-7 492,27 47-621,-34-48 229,6 48-307,-21-44 89,-26 48-180,5-50-66,-45 37 5,32-48-61,-46 12 61,45-31-207,-33-7 146,42-9-376,-13-30 275,27 8-269,12-66 347,11 41-36,13-14 0,5 0 109,8 5 30,12-10 1,3 0 64,-2 9 196,9-9 1,1-1 16,-6 8 95,6-7 0,-1 1-145,-9 12 154,-2-5 0,-2 0-48,-12 13 198,-8-4 1,-4 1-238,-12 12 638,-11-49-750,-11 62 5,-19-20-150,12 40-298,-37 3 196,29 11-229,-36 23 202,40-4-57,-19 31 62,24-21-213,-11 50 202,17-35-84,6 22 0,4 2 78,6-11-42,5 4 0,2-2-58,7-15-298,6-2 0,2-1 62,4-4-1845,13 1 0,3-3 775,-11-17 1535,30 13 0,-53-31 0,-4-1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8.781"/>
    </inkml:context>
    <inkml:brush xml:id="br0">
      <inkml:brushProperty name="width" value="0.08571" units="cm"/>
      <inkml:brushProperty name="height" value="0.08571" units="cm"/>
    </inkml:brush>
  </inkml:definitions>
  <inkml:trace contextRef="#ctx0" brushRef="#br0">0 0 14684,'10'59'106,"-2"-7"-89,-8-29-39,-1 2-1,1-2-10,-1-1-7,1-2-4,0-2-1,3-2-22,1-4 5,3-1-22,13-3 218,10-10-61,-1-4 95,20-27-123,-29 12 493,29-44-297,-32 40 336,11-27-269,-22 35 308,0-5-571,-6 13-499,0 0 269,0 8-50,0 12 213,0-2-6,0 16 16,0-9 74,7 30-28,-3-23 318,19 39-116,-11-35 240,21 34-219,-14-26 199,13 19 1,3 4-328,-1 1-9,9 24 1,-2 4-334,-10-10 196,-4 1 0,-3 1-45,-4 1 45,-4-4 1,-1-3 16,-6-13 33,6 27-78,-15-76-307,-3-6 21,-2-11-2391,-18-51 1176,11 20 1546,0-14 0,2 2 0,5 21 0,2-15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19.297"/>
    </inkml:context>
    <inkml:brush xml:id="br0">
      <inkml:brushProperty name="width" value="0.08571" units="cm"/>
      <inkml:brushProperty name="height" value="0.08571" units="cm"/>
    </inkml:brush>
  </inkml:definitions>
  <inkml:trace contextRef="#ctx0" brushRef="#br0">30 203 9022,'34'-48'840,"0"-1"0,19-30-84,-51 73-6,-2 1-16,1 0-34,-1 2-11,0 0-34,0 1 533,-1 0-141,-5 1-1052,1 1-68,-13 13 62,6-3-51,-14 22 6,10-11-95,-14 39 123,15-30-185,-6 42 112,17-45-212,6 30 201,4-34-180,19 22 152,-7-30-1641,34 8 555,-25-19-5076,47-9 6302,-42-3 0,10-3 0,-32 6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20.115"/>
    </inkml:context>
    <inkml:brush xml:id="br0">
      <inkml:brushProperty name="width" value="0.08571" units="cm"/>
      <inkml:brushProperty name="height" value="0.08571" units="cm"/>
    </inkml:brush>
  </inkml:definitions>
  <inkml:trace contextRef="#ctx0" brushRef="#br0">28 627 17596,'-3'50'56,"1"1"0,-3 37-56,-3-54-16,3-2-12,2-1 5,2-3-22,1-1-22,0-5-22,2-1 21,3-2-10,3-3 50,2-2 0,0-4 11,3-3 107,17-6-12,-10-5 241,23-23-223,-28 7 122,6-36-156,-16 30 44,-4-35-134,-6 35-90,-12-29 113,5 33-23,-14-20-23,15 29-391,-6-7 156,11 16-884,-1 0 812,5 5-561,-4 10 683,4-3-268,-1 16 387,2-13-34,5 10 179,1-11 229,13 6-122,-6-9 374,27 0-307,-15-5 756,51-11-482,-33-1 129,15-10 0,3-3-365,-3-7 60,13-8 0,1-2-110,-10 0 71,5-6 0,-1 0-93,-14 4 78,-1-6 0,-5 0-61,-12 7 22,-8-6 1,-4 0-186,-11 8-212,-12-42 83,-9 51-290,-27-22 301,15 37-228,-33-5 139,32 17-421,-30 16 477,32-2-179,-19 35 230,27-20 106,-5 38 6,16-32 201,4 44-162,3-38 106,18 54-56,-6-48 157,4 7 1,2 1-113,0-7 11,5 6 0,2-2-112,-2-10 12,34 37-40,-35-51-224,26 13-201,-33-30-3070,19-2 762,-24-11 2694,10-8 0,-17 5 0,0-2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21.115"/>
    </inkml:context>
    <inkml:brush xml:id="br0">
      <inkml:brushProperty name="width" value="0.08571" units="cm"/>
      <inkml:brushProperty name="height" value="0.08571" units="cm"/>
    </inkml:brush>
  </inkml:definitions>
  <inkml:trace contextRef="#ctx0" brushRef="#br0">0 139 19036,'75'-22'807,"-11"4"-583,-48 9-73,1 1-45,3-1-22,1 2-44,2-1-40,2 2 0,1 0-230,27-3-744,13 1 245,1 0-2733,28 1 1670,-52 4 1792,41-3 0,-60 5 0,9-2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21.914"/>
    </inkml:context>
    <inkml:brush xml:id="br0">
      <inkml:brushProperty name="width" value="0.08571" units="cm"/>
      <inkml:brushProperty name="height" value="0.08571" units="cm"/>
    </inkml:brush>
  </inkml:definitions>
  <inkml:trace contextRef="#ctx0" brushRef="#br0">0 65 17680,'61'2'482,"-8"-1"-437,-27-7-23,3 0-44,2 0-85,5-1-122,1 0-270,3 1-380,2-1-538,0 1 1417,38-2 0,-46 5 0,22-2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7.747"/>
    </inkml:context>
    <inkml:brush xml:id="br0">
      <inkml:brushProperty name="width" value="0.08571" units="cm"/>
      <inkml:brushProperty name="height" value="0.08571" units="cm"/>
    </inkml:brush>
  </inkml:definitions>
  <inkml:trace contextRef="#ctx0" brushRef="#br0">153 69 21136,'-43'27'-39,"7"0"17,16 1-12,2 2-5,5-1 11,1 1-45,6 0-11,3-1-6,2-2-22,6-1 51,3-2 33,7-3 56,3-3 11,3-2 6,2-5 22,1-2-17,1-4 34,1-2 0,-1-2-22,0-3-6,1-2-11,0-6 5,0-2-11,-3-4 1,-1 0-7,-3-2-33,-3-2 23,-3 0-35,-6-2-49,-2 2-96,-4-4-56,-2 2-50,-6-1-6,-3 0 34,-7 0-45,-3 0 39,-5 0-55,0-1-63,0 1-90,0 2-155,3 1-192,0 3-296,3 2-280,2 5-325,3 4-717,0 4 212,5 4 2202,1 4 0,4-3 0,3 3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23.065"/>
    </inkml:context>
    <inkml:brush xml:id="br0">
      <inkml:brushProperty name="width" value="0.08571" units="cm"/>
      <inkml:brushProperty name="height" value="0.08571" units="cm"/>
    </inkml:brush>
  </inkml:definitions>
  <inkml:trace contextRef="#ctx0" brushRef="#br0">0 174 16717,'56'-9'947,"-7"-1"-695,-28 3-68,3-3 7,5-1-57,2-2-50,5 1-112,1-4-487,7 2 324,-1-2-1427,25-4-376,-19 7 1994,34-3 0,-55 13 0,10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27.998"/>
    </inkml:context>
    <inkml:brush xml:id="br0">
      <inkml:brushProperty name="width" value="0.08571" units="cm"/>
      <inkml:brushProperty name="height" value="0.08571" units="cm"/>
    </inkml:brush>
  </inkml:definitions>
  <inkml:trace contextRef="#ctx0" brushRef="#br0">529 117 12090,'-29'8'219,"5"1"-129,17-4 11,1 1-6,0-1 6,1 0-12,-1-1-21,1 1 66,-4 1 364,-9 12-358,5-6 208,-13 15-253,16-16 179,-12 17-190,12-15 140,-13 16-145,14-16 111,-12 13-117,14-14 173,-10 11-151,11-12 113,-13 14-152,12-13 123,-19 19-128,16-17 89,-19 21-90,18-20 113,-14 21-107,15-20 123,-10 23-106,13-22 134,-9 24-134,11-24 106,-8 20-123,9-21 106,-3 17-123,4-17 51,0 16-56,1-17 44,-2 13-28,2-16 158,-2 10-136,1-12 169,-2 11-179,3-11 100,-3 15-83,4-13 105,-1 18-156,2-16 68,0 21-74,0-20 23,0 24-28,0-22 27,0 23-27,0-22 113,-2 22-80,1-22 85,0 21-91,0-24-4,1 17 4,1-19 113,6 16-140,-2-16 95,9 16-78,-7-16-1,13 20 6,-12-17 57,13 27-85,-13-22 17,16 27 11,-12-29 23,16 22-46,-13-27 46,20 17-73,-17-19 89,25 11-78,-24-13-50,23 9 72,-25-11-11,23 9-11,-22-8 51,27 8-62,-22-10-29,31 7 57,-28-9 17,33 4-34,-33-6 117,34 1-89,-35-3 12,30-1-18,-32-1-22,30-6 17,-31 2 72,30-6-89,-31 7-28,29-4 40,-28 5-52,29-5 40,-29 3 84,26-5-89,-27 5 5,26-10 17,-25 7-68,26-15 62,-26 11 57,26-21-57,-26 18 39,22-20-50,-25 22-39,13-15 39,-19 19 78,8-12-66,-12 12 77,8-13-72,-10 11-56,12-15 50,-10 13 39,14-19-27,-10 17 100,15-21-95,-15 20 22,17-22-16,-18 21 33,17-23-45,-18 22 130,15-22-152,-17 22 44,10-19-16,-13 22-5,3-18 5,-6 20 134,-1-16-117,-1 16 22,-1-15-56,0 14-27,1-18 16,-1 17 61,1-23-50,0 21 29,2-22-29,-1 23-84,1-20 84,-3 22 51,0-17-62,-2 20 117,-5-16-111,2 16-34,-6-17 50,5 15 40,-4-21-51,6 16 28,-7-21-39,7 21-28,-9-18 34,9 21-6,-9-14 22,7 19 96,-9-13-118,8 15 11,-10-15-5,8 14-34,-10-13 28,10 12 50,-10-14-27,11 13-35,-11-15 1,10 13-17,-11-13 45,12 13 45,-11-10-68,12 13 34,-13-8-28,11 11-62,-19-10 62,17 12 51,-15-10-51,16 8 11,-12-10-11,10 7-28,-14-12 34,12 11 16,-12-16-11,13 15 35,-12-11-41,14 15-5,-10-4 12,11 8-24,-7-4 12,8 5 45,-9-7-45,10 6-33,-14-7 33,13 5 11,-17-3-11,14 6 0,-24-1-11,17 4 11,-26 4 0,25 0-28,-24 11 16,26-7 12,-23 10-23,24-9-38,-20 8 38,24-10-290,-16 8 145,21-11-454,-6 2 68,11-4-2437,0 0 1327,1 2 1664,-3 9 0,4-8 0,-3 6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29.244"/>
    </inkml:context>
    <inkml:brush xml:id="br0">
      <inkml:brushProperty name="width" value="0.08571" units="cm"/>
      <inkml:brushProperty name="height" value="0.08571" units="cm"/>
    </inkml:brush>
  </inkml:definitions>
  <inkml:trace contextRef="#ctx0" brushRef="#br0">58 78 15524,'-5'98'297,"0"-16"-213,0-63-33,-1 0-23,1-2-6,0-2-61,0 0 39,0-3 11,1 0-45,-2 1 18,4-4-52,-2-1 63,4-4-124,-1-3 28,1 0-140,4-16 230,-1 4-23,11-20 40,-4 10-12,18-29 6,-11 20 62,29-50-18,-25 48 75,23-30-13,-28 43 219,17-10-185,-20 19 257,15-2-251,-20 14 145,8 8-100,-14 2 531,4 23-476,-5-13 141,-3 43-348,0-36-50,-5 30 22,2-39-50,-3 12 22,4-18-325,-1 5 247,4-15-84,0 1 56,1-5-331,6-15 353,0 6-167,17-26 223,-10 17-11,26-24 56,-20 22 101,28-22-23,-26 26 247,25-11-196,-30 20 240,20-1-240,-24 8 123,8 8-95,-13 0 257,1 37-375,-6-22-67,0 44-28,-4-40-352,-1 22-40,-2-26-4991,-1 27 3132,2-28 2307,1 14 0,3-29 0,0-4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0.143"/>
    </inkml:context>
    <inkml:brush xml:id="br0">
      <inkml:brushProperty name="width" value="0.08571" units="cm"/>
      <inkml:brushProperty name="height" value="0.08571" units="cm"/>
    </inkml:brush>
  </inkml:definitions>
  <inkml:trace contextRef="#ctx0" brushRef="#br0">0 1 15524,'20'62'454,"-3"-7"-381,-14-31-28,-1 0-29,0 2-10,-1 0-12,-1 0-27,0 1-141,0 11-1288,-1 11 633,0-13-3467,-1 5 4296,4-32 0,-1 0 0,0-8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0.360"/>
    </inkml:context>
    <inkml:brush xml:id="br0">
      <inkml:brushProperty name="width" value="0.08571" units="cm"/>
      <inkml:brushProperty name="height" value="0.08571" units="cm"/>
    </inkml:brush>
  </inkml:definitions>
  <inkml:trace contextRef="#ctx0" brushRef="#br0">16 69 9985,'-8'-7'1081,"1"2"-600,7 5 1497,0 0-1872,100-25-1855,-62 19 1732,22-8 0,-3 3-201,-28 13 69,0 3-1000,-5 4-671,1 3 1820,-7-1 0,-5-4 0,-7-2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2.211"/>
    </inkml:context>
    <inkml:brush xml:id="br0">
      <inkml:brushProperty name="width" value="0.08571" units="cm"/>
      <inkml:brushProperty name="height" value="0.08571" units="cm"/>
    </inkml:brush>
  </inkml:definitions>
  <inkml:trace contextRef="#ctx0" brushRef="#br0">749 317 10097,'28'-28'504,"-7"6"-297,-19 19-5,-1 1-12,0 0 185,-1 0 168,1 0-346,-1 1 257,0 0 106,0-1-247,-1 1 6,0-2-22,-2 1 11,1 0 280,-2-1-285,1 0 711,-4-3 123,-5-2-930,2 3 230,-5-3-314,10 7 174,-9-1-236,9 2 12,-12-1-51,10 2 13,-12 4-24,9 0 28,-13 10-22,9-8 89,-19 16-55,14-12 72,-24 22-67,23-17 134,-26 28-122,25-24 150,-26 28-140,27-26 124,-18 24-135,24-25 163,-13 21-113,15-23 247,-11 21-263,12-21 95,-14 22-168,13-21 34,-12 23-23,13-23 118,-10 25-101,11-23 100,-13 31-111,12-27 56,-12 33-45,12-32 151,-9 32-134,11-34 169,-6 28-186,9-32 16,-4 24-44,5-26 45,-2 24-28,3-21 28,-1 29-124,4-24 51,-2 34 12,3-33 27,1 30 39,3-35-27,10 25-74,-5-29 102,17 20-91,-12-23 57,18 16 39,-17-18 11,21 13-106,-19-16 67,26 15-89,-22-15 44,33 15 62,-28-16 22,39 11-62,-34-13 40,39 6-112,-37-9 56,32 5 50,-37-6-5,26 4-40,-32-5 34,24 6-90,-26-6 107,25 4 28,-25-5-17,32 1-6,-27-5 29,39-6-163,-35-1 89,36-12 12,-37 10 0,32-15 17,-36 15-6,29-18-90,-30 18 68,28-20-23,-27 18 22,31-19 18,-31 17 61,32-21-95,-32 19 128,32-26-167,-32 23 61,30-28 39,-31 26 18,24-31-85,-29 30 56,18-32-67,-23 31 56,12-34 11,-16 32 6,10-37-39,-11 35 55,11-35-178,-10 34 89,12-35 78,-11 35-67,10-35 23,-13 35 39,5-30-129,-9 34 78,-3-31 56,-5 32-44,-13-34-34,4 32 34,-23-37-79,19 34 22,-23-38 35,22 38-24,-22-34 68,22 38-44,-23-26-57,22 34 11,-35-22 34,30 25-33,-27-14 111,30 16-67,-25-16-67,22 11 45,-38-30 0,37 24-12,-27-21 91,33 28-208,-26-8 16,23 17-464,-36 1 308,33 11-632,-27 10 217,26-1-2475,-28 21 1640,29-14 1530,-39 40 0,50-44 0,-17 20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2.927"/>
    </inkml:context>
    <inkml:brush xml:id="br0">
      <inkml:brushProperty name="width" value="0.08571" units="cm"/>
      <inkml:brushProperty name="height" value="0.08571" units="cm"/>
    </inkml:brush>
  </inkml:definitions>
  <inkml:trace contextRef="#ctx0" brushRef="#br0">254 1 16353,'-39'13'314,"4"-1"-264,15-3-11,0 1-11,0-1-11,1 2-17,0-2 17,1 2-11,-8 5-152,10 4 68,-2-5-62,14 3 50,7-13 0,3 2-5,2-2 0,5-2 11,0 1-6,3 0 23,-1 0 0,2 2 17,-2-1 33,0 0-6,-1-1 1,6 4 22,-6-3 34,13 7 5,-17-5 224,4 11-168,-12-9 40,-7 11-91,1-10 130,-20 13-135,15-14 62,-18 8-95,21-13-113,-8 1-44,9-3-1558,-5-1 393,6-2 1316,-4-3 0,6 3 0,-2-2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4.137"/>
    </inkml:context>
    <inkml:brush xml:id="br0">
      <inkml:brushProperty name="width" value="0.08571" units="cm"/>
      <inkml:brushProperty name="height" value="0.08571" units="cm"/>
    </inkml:brush>
  </inkml:definitions>
  <inkml:trace contextRef="#ctx0" brushRef="#br0">1 57 15849,'34'-29'958,"-3"7"-661,-15 20-45,1 0-62,1 1-56,1 0-72,2 1 16,17 0-61,-13 3-67,36 6-17,-36-1-359,35 4 185,-36-8-492,24 0 145,-27-4-4347,23 0 3154,-26 0 1781,8 0 0,-22 0 0,-2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4.736"/>
    </inkml:context>
    <inkml:brush xml:id="br0">
      <inkml:brushProperty name="width" value="0.08571" units="cm"/>
      <inkml:brushProperty name="height" value="0.08571" units="cm"/>
    </inkml:brush>
  </inkml:definitions>
  <inkml:trace contextRef="#ctx0" brushRef="#br0">0 1 14572,'29'2'526,"-2"2"-324,-16 2 5,1 1 6,3 0 0,1-1 140,10 3-202,-5-3 236,25 3-298,-22-5 51,27 4-140,-31-5 51,16 3-40,-23-3-17,10 1 1,-15-1-7,7 4 7,-11-4 27,1 6-22,-3-6 34,-2 10-45,1-7-17,-1 11 11,0-11 45,0 9 0,0-10-11,-3 7-12,-1-8-10,-11 9 5,6-7 0,-18 9 5,14-9 6,-9 2-39,9-6-5,1 0-46,-3 2-44,1-1-17,-2 1-56,1 1-78,-1 0-118,0 1-1160,-6 6-10,6-2 1562,-10 9 0,18-12 0,-2 3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44.239"/>
    </inkml:context>
    <inkml:brush xml:id="br0">
      <inkml:brushProperty name="width" value="0.08571" units="cm"/>
      <inkml:brushProperty name="height" value="0.08571" units="cm"/>
    </inkml:brush>
  </inkml:definitions>
  <inkml:trace contextRef="#ctx0" brushRef="#br0">460 39 15720,'48'-7'824,"-8"0"-617,-37 5-28,1 1-5,0-1-12,-1 0-5,0-1 16,1 1-10,2-2 234,10 1-335,-4 2 117,13-2-106,-14 2 185,12 0-169,-12 1 181,11 0-181,-12 0 197,11 0-208,-13 0 174,11 0-151,-11 0 95,10 0-145,-8 2 5,9 3-62,-8 0 73,8 4-28,-8-5 40,7 7-46,-8-7 23,8 6-28,-11-5 146,6 5-85,-8-5 158,5 5-197,-4-2 34,3 5-95,-5-4 73,4 8 10,-5-9-4,4 9-74,-4-9 45,0 7-39,-3-9 39,1 6 34,-1-8 0,0 6-62,0-6 17,0 9-67,0-7 101,1 13-1,0-9 23,3 12-61,-1-12 49,3 11-111,-2-12 28,1 10 61,-2-11-16,2 7-6,-3-10-6,2 6-72,-2-6 61,1 5 6,0-4 5,4 8 1,-3-8 27,7 9-78,-7-8 45,7 6 17,-5-8-6,4 4 51,-2-6-6,2 2-141,-2-4 68,4 2 12,-4-2-1,5 3 34,-6-4-29,6 3-16,-6-2-5,5 2 5,-5-2 39,4 1 45,-3-2-11,7 1-96,-6-3 68,12-1-106,-10-1 38,9-3 107,-10 4-73,7-4-22,-8 5 28,6-4-56,-8 5 0,4-5 100,-7 4-50,6-8-22,-6 5 22,4-10-67,-4 9 56,2-10 45,-2 9-67,4-8 61,-4 8-28,7-7-61,-7 8 39,6-7 44,-6 8-55,5-6 22,-5 5 33,5-6-77,-6 7 32,5-8 35,-4 8-34,6-7 44,-5 8-33,9-6 0,-9 7 17,11-5-56,-9 5 16,13-4 68,-12 4-6,15-4-78,-14 4 39,15-3 0,-14 3 0,14-2 39,-12 2-27,11 0-1,-13 1 39,12-2-50,-14 2 90,11-3-17,-11 4 106,9-2-123,-8 3 123,10-3-157,-9 2 118,13-5-67,-13 3 90,13-4-102,-13 6 62,10-1-134,-11 2 62,12 0-51,-11 0 11,12 1 0,-12 1 45,14 4-67,-13-2 22,14 5-11,-16-6-22,12 6 55,-14-6-33,13 6-11,-12-4 45,13 6-57,-10-6 23,12 8 11,-11-7 12,14 11-23,-15-8 17,17 13-29,-17-11-4,17 13 32,-17-13-16,15 15 12,-16-15 21,11 13-66,-14-14 66,7 12-33,-9-11 0,6 10 45,-7-10 11,4 13-56,-6-13-11,2 19 0,-3-15-1,0 16 35,-1-16 5,1 18-28,0-16-17,2 22 17,-1-25-11,2 12 33,-3-16 6,3 8-5,-4-8 10,2 10-33,-2-13-33,0 14 33,0-11 11,0 8-2361,0-8 2362,-3 6-1,-2 11-11,-2 1 0,2-2-11,1-4 22,3-14 22,-1 10 2328,2-12-2395,-3 13 34,1-10-22,-5 13 33,2-12 34,-8 21-34,8-16 0,-7 16-33,8-16-12,-3 11 57,3-11 27,-4 14-39,5-18-27,-5 11 4,6-15-21,-5 10 55,2-8 51,-10 16-39,7-15 10,-8 13-55,10-14-11,-10 12 33,7-10 34,-14 17-34,13-16-11,-13 17 0,14-18-11,-7 8 11,10-10 17,-10 12 27,8-11-32,-11 13-12,11-16-12,-3 7 12,4-8 23,-5 12 33,5-10 17,-10 10-51,9-12-11,-8 6 0,7-6-33,-11 12 78,11-9-45,-11 11 51,12-12-62,-6 6 0,6-8-62,-6 6 101,5-7 17,-11 5-56,11-7 23,-10 1-46,10-3 1,-17 1 44,14-1-10,-18-1 32,20 0-66,-11 0 11,13-2-34,-12-6 11,12 2 57,-14-8 44,13 6-67,-6-4-22,6 4-51,-7-7 90,7 6-6,-12-9 11,13 10 12,-8-7-45,7 8-23,-6-12 56,7 9-22,-13-16 0,11 15 23,-8-11 44,10 15-33,-3-8-79,4 8 78,-3-11-21,4 10 27,-4-10 28,5 12-101,-8-11-38,7 10 60,-8-13-10,8 10 33,-5-18 62,7 15-84,-3-22-17,5 20 28,-3-22-23,5 21 46,-3-21 50,2 22-73,0-13-23,0 17-27,1-18-17,1 17 89,5-20 51,-3 21-73,4-11-6,-4 13-27,4-14 21,-3 13 35,2-11 27,-4 15-50,1-7-39,-2 8 17,0-7-12,-1 8 56,0-4 29,0 6-51,0-3 45,0 5-68,-2-3-38,0 2 61,-4-1 22,4 1-5,-7-1 5,5 1-61,-12 0-6,8 1 45,-14 0-22,9 0 11,-16 0 78,15 0-112,-19 2 11,19-1 46,-14 5-12,16-3 22,-6 4 0,11-6-22,-4 4-33,6-3-1,-4 2 34,6-3 45,-3 0-23,4-1-44,-7 0 22,5 0 0,-10 2-45,9 0 68,-9 3 21,9-3-55,-9 6 0,10-4-23,-9 4-10,10-3 55,-6 1 22,6-2-44,-3 1 0,3-1 0,-2 4-12,2-4 23,-2 6 0,3-7 34,-3 3-23,2-3-33,-3 3-12,4-2 23,-4 3 33,3-5 12,-5 3-34,7-3-11,-4 2 0,5-2-1,-4 1-10,4-3 44,-4 3-10,3-2-12,-3 6-12,2-3-10,-3 6 22,2-6 11,-7 9 0,6-7 12,-8 13-46,6-11 1,-7 16 22,6-12 22,-6 15-22,8-14 23,-5 15-46,7-15-10,-6 16 33,5-17 22,-5 12 12,6-15 11,-4 9-57,4-10 12,-6 12-11,4-11 34,-6 14 21,6-12-32,-5 11-35,6-11 34,-3 9-11,5-11-22,-5 8 44,4-9 23,-4 6-56,4-10 28,-8 6 5,6-5-61,-8 5 101,7-5-40,-10 6-67,6-4 45,-13 7-22,9-7 5,-15 11 67,16-10-16,-20 11-56,19-12 44,-19 6-67,20-9 34,-15 3 67,19-5-22,-10 0-12,12-2 12,-4-3-90,5-1 56,-5-7 44,5 5-44,-9-9 34,6 10 0,-14-7-90,12 8 44,-19-2 35,18 5-57,-16-3 68,18 2 11,-8-5-113,12 2 57,-2-10 0,5 6 33,-4-12 46,4 11-68,-9-15-23,6 14 46,-11-16-68,7 15 22,-12-14 130,13 15-85,-13-12-55,15 14 55,-10-12-95,12 12 73,-9-13 39,9 11-5,-6-17-12,7 14-22,-3-15-56,4 16 28,-4-18 79,3 16-40,-4-22 34,5 20-23,-2-24-139,4 22 94,-1-25 57,2 24-34,-2-21 39,1 25-17,-3-17-44,2 19 89,-3-12-33,3 16-45,-2-15 67,3 15-90,0-16-78,1 12 90,3-16 10,-1 16 7,8-15 44,-5 15-17,7-11-22,-8 14 0,6-13-56,-7 13 51,3-16 66,-3 15-61,5-16-56,-4 16 79,8-15-74,-7 16 40,10-15 62,-8 16-63,10-14 35,-10 14-1,8-13-67,-8 12 29,4-19 32,-3 13-21,5-25-6,-5 22 39,8-22-45,-10 26 6,9-14 27,-9 18-32,11-10 44,-9 13-28,9-5-17,-9 10 6,5-3-12,-8 3 1,8-3 44,-9 4 12,5-4-68,-7 5 68,5-6-34,-4 3-45,7-7 79,-3 5-23,8-6-11,-5 7-67,16-9-45,-14 9-292,23-6 203,-20 9-964,24-2 633,-21 5-2235,23-1 991,-25 2 1776,18 8 0,-26-6 0,8 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8.135"/>
    </inkml:context>
    <inkml:brush xml:id="br0">
      <inkml:brushProperty name="width" value="0.08571" units="cm"/>
      <inkml:brushProperty name="height" value="0.08571" units="cm"/>
    </inkml:brush>
  </inkml:definitions>
  <inkml:trace contextRef="#ctx0" brushRef="#br0">0 1 12713,'22'18'2935,"-5"-4"-1855,-17-14 2281,0 0-3254,22 18-18,-15-3-10,16 16-7,-20-6-21,-1 1-23,4 2 11,-3-1-11,5 0 17,-2-3-29,5-1 7,-2-1-46,4-4 7,-1-2 44,0-3-40,1-1 74,-1-3-40,2-3-22,-2-2 28,0-2-16,-1 0 10,-3-2-22,1 0-50,-4 0-62,2-2 0,-1-2-28,2-3-6,-1-5-22,1-3-73,0-1-67,-1-1-28,0-2-40,-2 1-4,1-1-40,-1 0-17,1 0-22,0 1-51,2 0-78,0 4-191,0 0-302,0 4-543,-2 1-784,-2 4-1,-2 0 2409,-2 4 0,0 0 0,0 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48.392"/>
    </inkml:context>
    <inkml:brush xml:id="br0">
      <inkml:brushProperty name="width" value="0.08571" units="cm"/>
      <inkml:brushProperty name="height" value="0.08571" units="cm"/>
    </inkml:brush>
  </inkml:definitions>
  <inkml:trace contextRef="#ctx0" brushRef="#br0">996 55 13614,'54'-13'919,"-10"2"-662,-34 7-27,-1-1-51,0 1-5,0 0 17,-2 1-7,1 1 567,5-2-667,-6 2 173,8-1-173,-10 3 336,9 0-212,-8 0 268,14 0-314,-10 1 292,17 1-342,-15 1 308,17 2-274,-18-1 151,18 4-185,-17-2 196,19 9-258,-16-7 225,20 12-147,-20-12 180,19 12-185,-20-13 51,20 10-185,-21-11 134,19 10-73,-18-9 51,18 13-28,-16-11 73,18 17-146,-18-13 134,22 15-106,-20-15 50,20 16-5,-21-15 17,19 18-96,-20-16 12,21 18 16,-21-18 73,21 21-60,-23-21 54,18 23-16,-21-21 118,16 22-191,-16-22 22,10 17 17,-13-20 124,11 22-91,-10-20 18,13 24-101,-15-23 50,11 27-28,-13-25 45,8 32-17,-9-29 62,4 30-84,-6-30 28,0 28-56,-2-27 117,0 36-39,-1-31 17,1 35-61,2-36 61,0 32-96,1-32 74,0 33-28,-2-33-1,0 34-10,-3-34 38,-6 35-78,2-37 34,-11 29-6,10-34 68,-10 22-23,10-25 17,-7 16-96,7-20 23,-6 18 23,6-17-46,-5 22 57,5-18 139,-5 30-173,6-27-22,-8 37-23,9-37 56,-6 23 23,5-28 61,-9 22-72,6-18 33,-14 29-68,14-27-44,-17 24 90,16-27 11,-17 23-34,16-24 95,-18 22-128,16-22-62,-19 24 95,18-24 34,-19 28-28,18-28 72,-18 24-89,18-26-22,-15 14 44,18-20 34,-14 6-16,16-10 60,-15 2-122,14-6-68,-18 3 90,17-6 0,-25 4 34,19-3 67,-34-1-135,28-1 23,-36 0-11,36 2 22,-25 4 33,26-2 40,-25 5-62,24-5 45,-32 2-78,35-4 44,-20 0 34,26-2 129,-15-7-151,15 3 10,-19-10-100,21 7 79,-15-7-1,13 5 219,-27-13-219,21 11-5,-33-17-34,32 18 34,-19-9 17,21 11 11,-19-9-22,20 9 21,-21-14-77,26 14-1,-11-10 57,16 10-23,-5-13 0,7 9 56,-11-32-79,10 24 12,-10-26 0,9 27 22,-15-20 23,10 18 22,-23-34-68,20 33 12,-15-21-33,21 28 33,-8-14 33,10 14-10,-12-23-23,13 22 17,-11-18-45,11 20 16,-12-21 52,11 17 49,-20-37-22,19 33-89,-21-37-56,21 38 145,-12-18-45,12 21-44,-19-22 89,17 22-56,-18-25-44,21 28 10,-6-15 23,10 17 0,-1-24 73,5 18-73,-1-34-17,2 30-5,0-26 33,0 25-112,-5-39 168,2 33-55,-5-41-12,4 45 11,1-18-11,2 28-34,1-18 57,1 20 10,3-21-33,0 23-11,6-14-11,-4 13-23,14-17 56,-12 15 23,15-17 10,-16 21-27,8-11-34,-10 13-95,8-17 79,-6 14 66,9-19-10,-8 21-23,6-10-23,-5 11-33,18-19 56,-12 16 23,20-19 33,-22 24-23,9-10-44,-13 12-34,12-11 34,-11 10-11,14-12 55,-15 11-33,13-12-33,-12 11 33,12-10-11,-13 12 78,16-9 0,-14 10-28,18-10-5,-17 8-68,20-8-61,-18 7 117,20-11 34,-18 9-50,19-12 5,-21 13-28,10-7-27,-16 11 32,7-3 24,-6 4 49,20-12-50,-12 9-22,22-11-50,-18 9 38,24-10 1,-23 9 89,32-14-101,-36 15-33,17-7-39,-25 12-51,3 0 72,-8 4-900,4-2 481,-7 2-1098,5 0 285,-5 1-7274,6 8 3152,-5-3 5439,2 6 0,-3-8 0,-2-1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49.042"/>
    </inkml:context>
    <inkml:brush xml:id="br0">
      <inkml:brushProperty name="width" value="0.08571" units="cm"/>
      <inkml:brushProperty name="height" value="0.08571" units="cm"/>
    </inkml:brush>
  </inkml:definitions>
  <inkml:trace contextRef="#ctx0" brushRef="#br0">14 0 16577,'40'60'588,"-7"-6"-487,-34-35-28,-2 3-23,0 0-33,-1 1 28,-2 1-40,3 0 7,-4 2-7,1 1-27,0 0-236,-10 32 62,8-27-1109,-8 35 476,12-49-3904,1 13 2717,3-21 2016,0 1 0,0-9 0,0-1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49.475"/>
    </inkml:context>
    <inkml:brush xml:id="br0">
      <inkml:brushProperty name="width" value="0.08571" units="cm"/>
      <inkml:brushProperty name="height" value="0.08571" units="cm"/>
    </inkml:brush>
  </inkml:definitions>
  <inkml:trace contextRef="#ctx0" brushRef="#br0">22 0 9559,'17'3'2195,"-5"0"-1511,-12-3 4508,0 0-4985,10 71-16,-6-41-63,8 57-350,-10-58 306,-1 2-12,-2 19-49,-1-9 72,-10 47-78,5-42 0,-14 48-17,13-57-73,-8 33-6,12-47-371,-4 14 159,7-29-1160,3 2 706,1-8-3467,7-3 2274,-3-3 2000,3-1 0,-6 1 0,-2 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49.775"/>
    </inkml:context>
    <inkml:brush xml:id="br0">
      <inkml:brushProperty name="width" value="0.08571" units="cm"/>
      <inkml:brushProperty name="height" value="0.08571" units="cm"/>
    </inkml:brush>
  </inkml:definitions>
  <inkml:trace contextRef="#ctx0" brushRef="#br0">0 114 18924,'32'-10'728,"-4"-1"-616,-14 2-44,1-1-40,4-2-56,-1 0-62,3 0-123,-1 1-919,6 0-4373,8 3 3001,-11 2 2504,5 4 0,-23 2 0,2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6.586"/>
    </inkml:context>
    <inkml:brush xml:id="br0">
      <inkml:brushProperty name="width" value="0.08571" units="cm"/>
      <inkml:brushProperty name="height" value="0.08571" units="cm"/>
    </inkml:brush>
  </inkml:definitions>
  <inkml:trace contextRef="#ctx0" brushRef="#br0">508 39 11726,'-54'41'746,"11"-7"-511,34-24-5,2-1-23,-3 2 0,0-1 0,1 1-5,-3 1 11,3 1-6,-4 0 0,2 1-11,-2 1 11,0 1 213,-5 11 387,-15 22-600,10-13 337,-21 31-376,27-42 364,-24 36-387,23-32 174,-20 39-240,24-38 66,-11 37-128,16-39 129,-1 33-101,8-34 106,0 32-50,2-32 55,1 32-122,0-34 185,4 30-140,-2-33 150,6 30-156,-5-29 140,8 30-157,-5-28 101,10 30-118,-9-31 118,14 27-73,-14-30 123,14 23-162,-14-28 83,12 16-88,-12-21 279,11 8-168,-10-12 308,13 4-313,-11-7 190,21 1-275,-15-3 74,26 0-112,-23-1 50,24 5-51,-25-3 17,22 8-44,-23-7 5,20 4 5,-22-3 40,20 0-11,-20-2 44,26-1-67,-22-4 34,32-5-34,-29 2 40,32-8-7,-30 8 18,32-9-62,-31 6 34,28-11-12,-30 10 12,25-11 5,-28 11 39,24-12-72,-27 9 16,22-15-22,-23 14 11,21-21 34,-20 18 28,19-27-62,-19 23 23,17-29-34,-22 27-23,18-28 46,-21 27 229,19-31-196,-21 32 50,12-25-61,-15 27 145,6-22-122,-6 19 161,6-36-212,-7 35 28,2-28-45,-4 29 33,3-25-33,-3 22 107,3-33-118,-4 36 33,0-20-22,-1 27 0,-2-16-11,0 14 89,-12-23-67,7 24-11,-14-17-11,12 21 11,-16-15-11,13 13 22,-25-24 0,20 22 12,-16-16-6,19 20-6,-16-12-22,15 13-17,-29-19 39,26 21 6,-23-13-17,25 16-62,-20-12 17,18 10-11,-25-14 56,28 13-39,-15-9 17,20 11-96,-11-7 73,10 7-291,-22-8 219,21 11-141,-18-4 140,21 7-520,-10 0 347,9 2-1160,-17 8 1003,15-3-1446,-16 16 1032,18-11-1401,-10 10 812,12-10-5791,-13 15 7242,13-15 0,-4 6 0,10-14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38.807"/>
    </inkml:context>
    <inkml:brush xml:id="br0">
      <inkml:brushProperty name="width" value="0.08571" units="cm"/>
      <inkml:brushProperty name="height" value="0.08571" units="cm"/>
    </inkml:brush>
  </inkml:definitions>
  <inkml:trace contextRef="#ctx0" brushRef="#br0">381 166 14057,'-40'26'414,"7"-4"-296,29-15-40,-3 0-11,2-2-5,-1 2-17,1-2 33,-1 1 331,-7 8-325,6-6 247,-11 14-214,11-14 197,-9 13-247,9-13 40,-9 15-79,10-12 140,-10 16-84,9-15 274,-10 17-229,10-18 145,-6 13-111,6-13 324,-8 21-381,8-17 174,-10 21-196,12-24 118,-7 14-129,8-14 151,-5 17-145,4-15 223,-4 20-195,5-19 161,-5 23-178,5-23 145,-6 23-156,7-22 139,-1 16-156,3-19 128,1 14-101,0-13 63,1 15-102,0-15 124,5 17-141,-3-17 102,8 20-96,-7-18-11,5 18-17,-6-18 28,5 17-28,-4-20 124,3 14-90,-4-17 33,5 13-56,-5-12 62,7 14-39,-5-14 123,5 16-140,-4-16 17,4 15-39,-5-14 5,9 14 22,-6-16 103,13 14-92,-11-16 102,17 13-118,-14-14-17,16 10 0,-13-12 57,15 5-40,-16-5 67,17 4-73,-18-5-33,19 3 0,-20-4 56,21 3-23,-19-3 40,20 2-51,-21-3-50,20 2 39,-20-3 0,19 0 0,-19-1 106,25 1-140,-24-1 68,24-1-34,-24-1 84,21-4 11,-17 2 56,26-8-139,-23 5 122,29-12-112,-28 9 107,29-16-67,-29 11 5,26-16-33,-29 18 38,17-13-72,-25 16 56,11-15 0,-14 11 28,15-19-50,-14 16 61,17-26-123,-12 21 56,17-31 6,-17 28 44,18-32-16,-19 31 67,16-27-129,-19 33 184,10-23-94,-13 25 39,10-23-17,-11 22 5,12-24-173,-12 26 124,9-26-46,-11 23 23,6-28 28,-7 26 16,2-27-89,-5 28 56,1-20-67,-3 23 56,-5-13 39,0 18-39,-10-14-67,8 16 78,-10-17-112,9 16 22,-12-20 113,9 18-68,-17-19-11,15 20 67,-22-17-123,19 17 11,-21-14 112,21 15-44,-19-14-34,19 15 11,-17-16-56,17 16 56,-19-14 0,19 15-23,-19-9 90,21 13-44,-22-7-90,21 9 22,-26-4 67,21 6-22,-26-5 23,25 5-1,-29-5-67,29 5 34,-30-1 11,29 2-22,-26 1 55,30 1-10,-22 4-46,26-1-56,-18 6 29,20-4-73,-14 5 78,16-6-577,-11 8 247,13-8-1159,-6 8 827,10-7-2676,-7 10 1563,6-7 1820,-5 20 0,8-20 0,-1 11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51.091"/>
    </inkml:context>
    <inkml:brush xml:id="br0">
      <inkml:brushProperty name="width" value="0.08571" units="cm"/>
      <inkml:brushProperty name="height" value="0.08571" units="cm"/>
    </inkml:brush>
  </inkml:definitions>
  <inkml:trace contextRef="#ctx0" brushRef="#br0">40 1 15967,'4'52'173,"-1"-8"-133,-3-30-35,-1 0 12,0 3 17,-3 1-12,1 1 0,-2 1-16,-1 1-23,-2 14-5,0-12-465,2 22 156,3-30-1025,2 10 270,1-19-4874,4 5 5960,-2-6 0,3 1 0,-4-4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51.925"/>
    </inkml:context>
    <inkml:brush xml:id="br0">
      <inkml:brushProperty name="width" value="0.08571" units="cm"/>
      <inkml:brushProperty name="height" value="0.08571" units="cm"/>
    </inkml:brush>
  </inkml:definitions>
  <inkml:trace contextRef="#ctx0" brushRef="#br0">0 0 17944,'24'30'509,"-5"-5"-447,-18-15-6,-1 0 33,1 1-5,-1 2 18,0 0 88,0 14-178,0-12-7,0 20 18,0-22-12,4 15-11,-1-18 33,8 9-21,-5-13 55,7 1-39,-7-6-28,6-1 28,-8 0 84,5-2-73,-7 0 84,2-5-72,-2 2 61,0-8-62,0 7 90,0-8-101,-2 9 62,2-4-84,-2 5 5,2 1-5,-2 2 73,2 1-18,-1 0-27,1 0-6,-1 0 51,2-1-12,-2 0 169,3-2-186,-1 2 62,5-7-117,-3 3 5,12-9-11,-9 7-61,13-12-1,-9 9-795,16-17-16,-15 15-6476,18-19 2168,-21 19 5181,7-6 0,-14 15 0,0 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53.218"/>
    </inkml:context>
    <inkml:brush xml:id="br0">
      <inkml:brushProperty name="width" value="0.08571" units="cm"/>
      <inkml:brushProperty name="height" value="0.08571" units="cm"/>
    </inkml:brush>
  </inkml:definitions>
  <inkml:trace contextRef="#ctx0" brushRef="#br0">54 0 15003,'14'55'162,"-3"-7"-122,-14-32-1,0 1 0,-1 1 17,1 0 45,-1 0 28,-1 2-22,1 0 5,0 2 61,-5 16-139,4-14 27,-5 20-38,5-25-46,-4 25 29,5-25-56,-2 17 22,5-25-185,1 8 78,0-11-1209,4 4 761,-1-8-1142,3-1 515,-2-2 1210,0-1 0,-2 0 0,0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53.917"/>
    </inkml:context>
    <inkml:brush xml:id="br0">
      <inkml:brushProperty name="width" value="0.08571" units="cm"/>
      <inkml:brushProperty name="height" value="0.08571" units="cm"/>
    </inkml:brush>
  </inkml:definitions>
  <inkml:trace contextRef="#ctx0" brushRef="#br0">1 1 15445,'49'24'606,"-10"-3"-410,-35-15-11,-2 1-17,1-1-17,0 2-11,-1 0-11,1 2-6,-2 0 28,0 2 263,-1 9 130,0 2-399,0-2 141,0-4-163,0-10 309,2 9-337,-1-7 191,6 13-241,-3-12 33,3 10-44,-3-12 162,6 12-129,-6-12 213,3 4-174,-6-10 1451,0-1-1490,-1-5-39,0 0 34,0-2 6,0 0-40,0 2 56,2-9-51,-1 6 29,7-11-62,-4 11 22,6-6-22,-5 6-45,10-13 68,-6 9-12,15-18-22,-12 15-28,11-15-45,-9 13-1989,16-17 571,-14 21-8329,19-11 9459,-23 19 0,3 0 0,-11 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8.655"/>
    </inkml:context>
    <inkml:brush xml:id="br0">
      <inkml:brushProperty name="width" value="0.08571" units="cm"/>
      <inkml:brushProperty name="height" value="0.08571" units="cm"/>
    </inkml:brush>
  </inkml:definitions>
  <inkml:trace contextRef="#ctx0" brushRef="#br0">295 1 18263,'8'79'236,"-1"0"1,1 1-1,-2-5 1,-1-1-1,-4-8-163,-6-12 0,-3-3-1647,-2 4 0,0 1 1599,-1 0 1,1 1-26,-1-1 0,0-1-14,1-1 0,0-1-14,0-2 0,0-2-12,-5 43-378,1-10 284,2-11-8,1-7-301,-2-10-385,2-6-12,-2-9-201,-2-7 1254,2-7-1361,-2-6 1171,0-8-1094,1-5 130,2-4 113,-1-8 1033,4-5-743,2-9 465,2-4-23,1-5 298,2-5 257,1-2 169,3-4 100,3-2 34,3-2 55,2-2-3329,4-2 3419,1 1 6,3 2-300,1 5 245,5 3-115,-2 8-43,3 3-78,-1 8-118,3 3 3145,4 4-3324,3 2-112,7 5-3020,0 0 2874,7 3-123,1 0-502,0 2-80,2 3-718,-6 3-1760,-5 4-3415,-7 1 6531,-11 0 0,-10-6 0,-6-1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8:32.649"/>
    </inkml:context>
    <inkml:brush xml:id="br0">
      <inkml:brushProperty name="width" value="0.05" units="cm"/>
      <inkml:brushProperty name="height" value="0.05" units="cm"/>
    </inkml:brush>
  </inkml:definitions>
  <inkml:trace contextRef="#ctx0" brushRef="#br0">0 1 24575,'0'0'0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8:32.835"/>
    </inkml:context>
    <inkml:brush xml:id="br0">
      <inkml:brushProperty name="width" value="0.05" units="cm"/>
      <inkml:brushProperty name="height" value="0.05" units="cm"/>
    </inkml:brush>
  </inkml:definitions>
  <inkml:trace contextRef="#ctx0" brushRef="#br0">0 1 24575,'0'0'0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0.304"/>
    </inkml:context>
    <inkml:brush xml:id="br0">
      <inkml:brushProperty name="width" value="0.08571" units="cm"/>
      <inkml:brushProperty name="height" value="0.08571" units="cm"/>
    </inkml:brush>
  </inkml:definitions>
  <inkml:trace contextRef="#ctx0" brushRef="#br0">1 60 16516,'44'-34'392,"-8"9"-230,-31 35-11,0 5-16,-1 3-18,0 5-27,-2 5 39,0 24-31,-4 4 0,-1 4-98,-2 26 14,-4 6 0,-1-2-31,-2-17-70,2 7 0,1 0-75,2-16-384,3 2 0,3-3-154,3-14-2739,13 45 1764,-3-61 1675,12 20 0,-15-39 0,1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0.738"/>
    </inkml:context>
    <inkml:brush xml:id="br0">
      <inkml:brushProperty name="width" value="0.08571" units="cm"/>
      <inkml:brushProperty name="height" value="0.08571" units="cm"/>
    </inkml:brush>
  </inkml:definitions>
  <inkml:trace contextRef="#ctx0" brushRef="#br0">125 68 12718,'58'-38'-538,"-15"8"499,-48 33 61,-4 3 6,-3 2-11,-4 3 0,-4 1 22,-12 9 1,-17 8-86,15-6-351,-8 6 279,35-21 236,8 7-34,8-9 22,39 12-78,-14-10-11,26 6 33,-1-4 1,-14-2 50,14 2 381,1 4-303,-24-6 101,16 9-123,-38-9 576,-1 6-380,-12-6 622,-20 13-796,7-13 73,-19 6-229,19-12-1334,-12-4 213,15-2 1098,-11-11 0,15 9 0,-2-5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1.133"/>
    </inkml:context>
    <inkml:brush xml:id="br0">
      <inkml:brushProperty name="width" value="0.08571" units="cm"/>
      <inkml:brushProperty name="height" value="0.08571" units="cm"/>
    </inkml:brush>
  </inkml:definitions>
  <inkml:trace contextRef="#ctx0" brushRef="#br0">209 1 12707,'-39'53'78,"-1"0"1,4-4-1,9-9-22,22-20 39,2 0 96,2-3 83,4-1 96,3-2 33,4-2-5,6-3 549,25-3-68,21-15-633,-11 2 247,8-16-235,-45 9-230,-9-24-314,-12 19-548,-45-30 486,15 32-1019,-43-15 107,40 22 1260,-22 0 0,41 7 0,-4 3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1.819"/>
    </inkml:context>
    <inkml:brush xml:id="br0">
      <inkml:brushProperty name="width" value="0.08571" units="cm"/>
      <inkml:brushProperty name="height" value="0.08571" units="cm"/>
    </inkml:brush>
  </inkml:definitions>
  <inkml:trace contextRef="#ctx0" brushRef="#br0">1 379 18627,'70'-21'114,"1"-1"0,-6 2 0,-9 2-91,-18 1-475,3-1 452,-1 0-28,0-1-28,-3 0-488,27-16 309,-28 13-510,24-25 303,-46 29-1481,-21-22 1632,-11 26-39,-36-12 285,18 21 112,-59 16-78,50 1-54,-4 12 1,4 5-42,20 1-129,-9 37 84,28-32-712,30 49 600,-4-46-110,15 3 1,4-5 108,0-15-587,38 8 241,-39-23-2017,50-11 2229,-50-3 398,31-15 0,-56 15 0,2-4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2.508"/>
    </inkml:context>
    <inkml:brush xml:id="br0">
      <inkml:brushProperty name="width" value="0.08571" units="cm"/>
      <inkml:brushProperty name="height" value="0.08571" units="cm"/>
    </inkml:brush>
  </inkml:definitions>
  <inkml:trace contextRef="#ctx0" brushRef="#br0">0 0 17272,'24'56'-17,"-5"-5"28,-18-26-5,-1 3 5,0 2 0,-1 0-22,-1 1-6,-1 18-235,4 40 45,1-26-76,8-8 0,4-5 143,3-18-151,33 23 252,-24-38 22,25 6 11,-26-17-22,9-1-39,-10-5-572,25-10 191,-17 2-1282,47-23 1108,-44 14-694,30-14 655,-38 19-1468,12-8 1703,-27 11-385,2-4 794,-18 9 459,-11-7-84,6 5 863,-10-15-957,14 8 509,3-25-342,8 16 639,12-20-533,-2 21 2191,38-23-1966,-26 25 991,47-24-1411,-44 28 89,28-12-297,-30 14 141,25-12-197,-34 15-61,8-6-207,-27 13-426,-18-3 498,2 4-117,-39-1 190,23 6 28,-39 13 34,40-2 28,-32 35-34,39-20-22,-19 46-28,30-39-57,-3 47 63,13-49-309,9 39 96,-1-45-1110,19 21 566,-9-35-3472,31 4 2542,-19-15 1720,15-2 0,-27-1 0,-6-1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2.902"/>
    </inkml:context>
    <inkml:brush xml:id="br0">
      <inkml:brushProperty name="width" value="0.08571" units="cm"/>
      <inkml:brushProperty name="height" value="0.08571" units="cm"/>
    </inkml:brush>
  </inkml:definitions>
  <inkml:trace contextRef="#ctx0" brushRef="#br0">184 0 10752,'-63'32'986,"9"-2"-718,43-10-38,0 3-67,0 1-12,2 1-33,0 2 397,-2 33-375,6-27 498,7 41-369,6-52-6,21 18-587,-9-28-2326,38 4 948,-26-13 1505,18-4 0,-34 0 1,-5-1-1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3.190"/>
    </inkml:context>
    <inkml:brush xml:id="br0">
      <inkml:brushProperty name="width" value="0.08571" units="cm"/>
      <inkml:brushProperty name="height" value="0.08571" units="cm"/>
    </inkml:brush>
  </inkml:definitions>
  <inkml:trace contextRef="#ctx0" brushRef="#br0">53 1 16432,'45'76'-8,"1"1"1,-2-6-1,-15-8-9,-31-10-1419,-4 2 1313,-3 1-112,-4-2-135,-2-1-333,-9 17-891,4-22 1,-1 0 832,-8 21-1749,-16 19 1799,33-67 700,-4 5 1,13-22-1,1-1 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3.656"/>
    </inkml:context>
    <inkml:brush xml:id="br0">
      <inkml:brushProperty name="width" value="0.08571" units="cm"/>
      <inkml:brushProperty name="height" value="0.08571" units="cm"/>
    </inkml:brush>
  </inkml:definitions>
  <inkml:trace contextRef="#ctx0" brushRef="#br0">0 88 17888,'54'-10'310,"0"0"1,38-5-249,-62 17-34,1 3-28,-1 1-11,0 2-12,-1 2-61,-1 1 0,-1 3-33,-2 0-163,7 11 84,9 29 212,-11-16 80,12 36-63,-28-49 40,10 21-11,-16-32 846,2 2-309,-8-13 784,0-4-1322,-2-6-105,0-4 4,0-6-21,0-3-12,0-4-744,3-28 436,-1 18-286,2-42 543,-3 45-324,4-25 297,-3 37-263,6-12 195,-4 21-609,9-7 559,-4 12-829,19-1 543,-13 5-811,25 7 918,-23-2-2151,27 14 1255,-25-9 1344,19 11 0,-27-15 0,4 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6.273"/>
    </inkml:context>
    <inkml:brush xml:id="br0">
      <inkml:brushProperty name="width" value="0.08571" units="cm"/>
      <inkml:brushProperty name="height" value="0.08571" units="cm"/>
    </inkml:brush>
  </inkml:definitions>
  <inkml:trace contextRef="#ctx0" brushRef="#br0">195 1 11362,'51'65'1339,"-11"-1"-935,-40-19-24,-5 7-66,0 2-1645,-6 6 1544,-1 3-23,-2 6-3304,-2 5 3237,-1 5 12,-2 4 439,-1 5-485,0 2-865,-2 1 832,2-1-28,0-4-1344,3-4 1338,1-7-22,4-6 1248,0-6-1259,4-6 95,1-5-173,1-3 811,3-5-941,1-5-55,1-3 2754,1-7-3130,0-4-218,0-6-269,0-4 457,0-3-911,3-3 122,0-3 1469,3-1 0,-3-4 0,-1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3.870"/>
    </inkml:context>
    <inkml:brush xml:id="br0">
      <inkml:brushProperty name="width" value="0.08571" units="cm"/>
      <inkml:brushProperty name="height" value="0.08571" units="cm"/>
    </inkml:brush>
  </inkml:definitions>
  <inkml:trace contextRef="#ctx0" brushRef="#br0">1 0 12886,'43'55'-1138,"0"0"0,-1-3 0,-15-15 0,-27-31 0,0-3 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4.021"/>
    </inkml:context>
    <inkml:brush xml:id="br0">
      <inkml:brushProperty name="width" value="0.08571" units="cm"/>
      <inkml:brushProperty name="height" value="0.08571" units="cm"/>
    </inkml:brush>
  </inkml:definitions>
  <inkml:trace contextRef="#ctx0" brushRef="#br0">0 1 21215,'10'11'-40,"-1"-2"-60,-9-9-3177,0 0 0,0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5.253"/>
    </inkml:context>
    <inkml:brush xml:id="br0">
      <inkml:brushProperty name="width" value="0.08571" units="cm"/>
      <inkml:brushProperty name="height" value="0.08571" units="cm"/>
    </inkml:brush>
  </inkml:definitions>
  <inkml:trace contextRef="#ctx0" brushRef="#br0">191 161 18436,'16'-71'1037,"-4"12"-690,-11 51-55,-1 1-85,0 1-118,-1 3-133,-1-1-63,-1 3-38,-3 0-191,-25 9 313,11 2-55,-41 33 22,36-15-34,-21 44 57,33-38-130,2 45 152,17-45-84,39 37 11,-11-45-23,16-3 1,3-4 33,0-10-502,17-6 1,1-4-579,-4-6 474,17-6 1,-4-2 0,-33 4-1,35-8 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6.042"/>
    </inkml:context>
    <inkml:brush xml:id="br0">
      <inkml:brushProperty name="width" value="0.08571" units="cm"/>
      <inkml:brushProperty name="height" value="0.08571" units="cm"/>
    </inkml:brush>
  </inkml:definitions>
  <inkml:trace contextRef="#ctx0" brushRef="#br0">1 0 15597,'29'73'67,"-1"0"0,-1-6 1,-8-8-46,-19-12-854,0-1 837,-2 1 1,0-3 48,-1-2-99,0-4-45,1-4-81,1 9-737,3 3 774,-1-14 308,5-1-57,-2-28-110,7-12-399,-6 0-2166,7-28 957,-9 14 1601,2-12 0,-5 23 0,0 4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6.240"/>
    </inkml:context>
    <inkml:brush xml:id="br0">
      <inkml:brushProperty name="width" value="0.08571" units="cm"/>
      <inkml:brushProperty name="height" value="0.08571" units="cm"/>
    </inkml:brush>
  </inkml:definitions>
  <inkml:trace contextRef="#ctx0" brushRef="#br0">1 372 11967,'4'11'1087,"0"-3"-404,-4-8 85,98-20-2601,-45 8 2228,14-2 0,2-2 451,-1-3 0,5-2-51,5-4 47,-20 5 0,9-3-564,2-1 0,8-3 1,-5 2-428,4-1 1,0 0-385,-10 3 1,3-1-1,-13 6-576,-1 5-543,-13 3-516,-9 7 2168,-2 1 0,-17 2 0,0 1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6.528"/>
    </inkml:context>
    <inkml:brush xml:id="br0">
      <inkml:brushProperty name="width" value="0.08571" units="cm"/>
      <inkml:brushProperty name="height" value="0.08571" units="cm"/>
    </inkml:brush>
  </inkml:definitions>
  <inkml:trace contextRef="#ctx0" brushRef="#br0">1 140 16426,'67'-21'190,"1"0"1,-5 2-1,-9 2-72,-20 7-40,5-1-67,1 1-100,2 1-242,0 1-357,-1 2-1951,14 1 679,-14 3 1960,18 3 0,-39-1 0,3 2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6.912"/>
    </inkml:context>
    <inkml:brush xml:id="br0">
      <inkml:brushProperty name="width" value="0.08571" units="cm"/>
      <inkml:brushProperty name="height" value="0.08571" units="cm"/>
    </inkml:brush>
  </inkml:definitions>
  <inkml:trace contextRef="#ctx0" brushRef="#br0">43 56 14141,'2'45'330,"-2"-5"-296,-10-18-12,0 1 0,1 0-10,2 0-1,3-1 11,1-1 23,2-1 448,9 15-185,0-16 1008,25 10-912,-11-24 525,43-8-716,-29-5-349,23-7 253,-26 0 118,12-10-100,-13 5 151,17-22-258,-30 21-757,1-26 242,-24 27-1702,-33-27 1023,4 26-1114,-15-3 1,-2 1 660,0 4 1185,-26-6 1,54 20-1,10 3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7.324"/>
    </inkml:context>
    <inkml:brush xml:id="br0">
      <inkml:brushProperty name="width" value="0.08571" units="cm"/>
      <inkml:brushProperty name="height" value="0.08571" units="cm"/>
    </inkml:brush>
  </inkml:definitions>
  <inkml:trace contextRef="#ctx0" brushRef="#br0">138 38 21579,'-16'-21'-544,"2"4"320,5 17-11,0 2 17,-2 4 67,-1 4 11,0 5 22,-1 3 40,3 3-348,-6 33 348,9-22-533,-1 40 235,11-46-811,19 22 711,-6-32-2000,35 6 1289,-23-17 339,41-11 0,-48 4 0,15-7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7.662"/>
    </inkml:context>
    <inkml:brush xml:id="br0">
      <inkml:brushProperty name="width" value="0.08571" units="cm"/>
      <inkml:brushProperty name="height" value="0.08571" units="cm"/>
    </inkml:brush>
  </inkml:definitions>
  <inkml:trace contextRef="#ctx0" brushRef="#br0">1 44 14331,'15'3'2229,"-3"0"-1400,-12-3 11,0 0-840,18 52 0,-11-29-39,16 41-23,-14-42-22,0-2-50,2-1-840,14 12 772,-11-16 342,18 8 45,-22-21-6,15-18-201,-13 3-18,6-16-10,-8 7-129,5-13-34,-5 7-1255,10-30 729,-11 29-2162,10-24 1299,-11 37 1602,5-3 0,-8 17 0,-1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8.061"/>
    </inkml:context>
    <inkml:brush xml:id="br0">
      <inkml:brushProperty name="width" value="0.08571" units="cm"/>
      <inkml:brushProperty name="height" value="0.08571" units="cm"/>
    </inkml:brush>
  </inkml:definitions>
  <inkml:trace contextRef="#ctx0" brushRef="#br0">204 2 19120,'-74'-1'-784,"13"2"380,46 10-10,1-1-45,4 0 0,1 0-421,-1 3 460,6-4-633,-2 10 773,5-8-196,9 13 465,1-13 89,29 15-27,-14-15 374,44 14-162,-38-15 29,21 4-12,-30-8 123,3 2-319,-9-3-39,-1 6 89,-11-6 315,-20 13-449,1-8-578,-40 15-161,24-13-5646,-33 5 6385,42-12 0,-5-1 0,23-4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6.779"/>
    </inkml:context>
    <inkml:brush xml:id="br0">
      <inkml:brushProperty name="width" value="0.08571" units="cm"/>
      <inkml:brushProperty name="height" value="0.08571" units="cm"/>
    </inkml:brush>
  </inkml:definitions>
  <inkml:trace contextRef="#ctx0" brushRef="#br0">1442 1 12494,'-65'57'196,"0"0"0,3-4 0,6-5-2808,-3 0 2859,-6 2-29,-1 2-2604,-5 3 2559,-1 2-44,-5 2-134,1 0 129,-1 0-354,0-3 342,3-3 28,-2-3 0,5-7 239,1-2-245,9-8-5,5-3-23,11-8 35,8-3-7,10-7 2297,8-2-2297,8-7 1620,6-1-1698,3-2 595,2 0-667,5 0 991,2-1-997,9-3 39,8-3-17,9-3 11,11-1-447,9 1 424,8 1-775,5 2 787,2 2-39,0 1 0,-2 3-2981,-2 1 2964,-5 5 11,-2 2-404,-4 6 370,-5 4 58,-4 5-46,-7 2 22,-4 6 12,-8 2 21,-3 3 1,-7 3 485,-4 2-452,-5 1-22,-4 0 6,-1 0 0,-1-3-12,0 0 0,0-3 3076,-2-2-3064,0-3 635,-3-2-641,3-2 288,-1-2-417,2-2-84,1-2-246,0-3-275,0-4-307,0-1-421,2-4-549,2-1 2011,3-1 0,-3-3 0,0-1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8.445"/>
    </inkml:context>
    <inkml:brush xml:id="br0">
      <inkml:brushProperty name="width" value="0.08571" units="cm"/>
      <inkml:brushProperty name="height" value="0.08571" units="cm"/>
    </inkml:brush>
  </inkml:definitions>
  <inkml:trace contextRef="#ctx0" brushRef="#br0">127 35 12062,'12'17'1127,"-2"-3"-215,-10-14 2130,0 0-3093,-21-33 18,8 28-23,-18-22-39,13 37-68,2 2-38,-1 2-12,4 2-17,1 0-381,5 15-50,12 8 538,1-7-11,25 8 145,-12-29 151,24 10-33,-24-14 504,16 7-392,-25-10-5,4 4 4,-12-4 231,-1 2-242,0 1 130,-9 18-348,3-9-588,-10 25-61,8-23-3558,0 16 1727,7-23 2469,3 4 0,-1-12 0,1-1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8.640"/>
    </inkml:context>
    <inkml:brush xml:id="br0">
      <inkml:brushProperty name="width" value="0.08571" units="cm"/>
      <inkml:brushProperty name="height" value="0.08571" units="cm"/>
    </inkml:brush>
  </inkml:definitions>
  <inkml:trace contextRef="#ctx0" brushRef="#br0">17 1 14790,'2'67'-893,"0"0"1,0-6 0,-2-11-939,-6-27 211,0-2 1620,0-5 0,3-6 0,1-4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9.061"/>
    </inkml:context>
    <inkml:brush xml:id="br0">
      <inkml:brushProperty name="width" value="0.08571" units="cm"/>
      <inkml:brushProperty name="height" value="0.08571" units="cm"/>
    </inkml:brush>
  </inkml:definitions>
  <inkml:trace contextRef="#ctx0" brushRef="#br0">1 0 13480,'3'7'-17,"-1"-1"504,-2-6 2095,0 0-2380,83 20-907,-52-13 929,66 15-23,-72-18 240,2 1-261,-1-3 133,32 7-318,-27-5-113,32 9 40,-46-8 515,11 12-476,-21-9 17,4 7 55,-9-6 51,1 6-5,-2-3 78,2 10-90,-3-9 84,2 17-140,-2-16 0,-2 17-83,2-21-320,-1 10 39,1-11-1692,4 12 1508,2-12-1216,16 10 1114,-5-15-772,20 1 548,-13-5-2660,31-7 3523,-27 3 0,7-4 0,-26 5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49.513"/>
    </inkml:context>
    <inkml:brush xml:id="br0">
      <inkml:brushProperty name="width" value="0.08571" units="cm"/>
      <inkml:brushProperty name="height" value="0.08571" units="cm"/>
    </inkml:brush>
  </inkml:definitions>
  <inkml:trace contextRef="#ctx0" brushRef="#br0">1 93 18733,'71'-51'-78,"-13"9"-85,-59 42-66,-1 0-107,0 0-39,-2 0 16,0 0 23,-2 0 101,1 0-347,-9 2 486,5 0-49,-9 3 16,12 0-969,-5 6 683,7-6-609,0 10 867,4-10-196,0 11 174,0-8-281,4 21 393,-1-13 112,8 30 89,-6-21 785,13 38-443,-8-32 56,7 19 73,-5-20 566,9 14-578,-2-9 931,24 42-1205,-19-35-101,2 9 1,-1 1-130,-5-3 76,-3 9 1,-3 0-87,-6-6 2,-4 7 0,-3-1-25,-4-11 67,-8 46-78,3-62 34,-8 24-79,10-38-208,-6 7-21,8-18-1749,-3 0 321,4-6 1657,-6-8 0,6 6 0,-3-6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0.341"/>
    </inkml:context>
    <inkml:brush xml:id="br0">
      <inkml:brushProperty name="width" value="0.08571" units="cm"/>
      <inkml:brushProperty name="height" value="0.08571" units="cm"/>
    </inkml:brush>
  </inkml:definitions>
  <inkml:trace contextRef="#ctx0" brushRef="#br0">1 17 19350,'55'-11'-151,"-10"5"179,-42 22-11,0 5-23,1 8-16,-2 7 5,0 6-34,-1 6 7,-1 1-288,-1 41-511,4-38 1,1 1 24,-1 39-812,5-37 0,1-6 140,-1-17 1490,6 22 0,-11-40 0,2 2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0.991"/>
    </inkml:context>
    <inkml:brush xml:id="br0">
      <inkml:brushProperty name="width" value="0.08571" units="cm"/>
      <inkml:brushProperty name="height" value="0.08571" units="cm"/>
    </inkml:brush>
  </inkml:definitions>
  <inkml:trace contextRef="#ctx0" brushRef="#br0">487 99 18834,'-12'-36'79,"0"6"-129,6 25-29,-3 0-50,1 0 0,-4 0-45,1 0-16,-3 1-252,-7 2 190,3 1-594,-21 7 56,-11 18 701,9-5 10,-20 25 91,41-27 44,-15 20-6,25-23 331,-4 10-180,12-15 432,0 7-437,2-8 286,2 12-320,-1-9 320,1 22-331,-1-15 455,-7 38-455,1-24 84,-17 56-185,9-44-22,-1 6 0,0 1-28,5-10-44,-3 41 21,11-50-50,12 28 34,-2-36-112,24 21 84,-13-28-152,40 8 56,-25-19-481,21-8 0,4-4 123,-3-3-230,5-6 1,-1-1-236,-10-2-3455,39-22 128,-53 21 3954,13-8 0,-41 21 1,-5 3-1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1.191"/>
    </inkml:context>
    <inkml:brush xml:id="br0">
      <inkml:brushProperty name="width" value="0.08571" units="cm"/>
      <inkml:brushProperty name="height" value="0.08571" units="cm"/>
    </inkml:brush>
  </inkml:definitions>
  <inkml:trace contextRef="#ctx0" brushRef="#br0">1 21 11385,'59'-4'-92,"1"-1"1,-6 1-1,-8 1-182,-12 0-84,-7 2-225,-4 1-375,-5 0 28,-2 1 930,-4 1 0,-4 0 0,-4-1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1.799"/>
    </inkml:context>
    <inkml:brush xml:id="br0">
      <inkml:brushProperty name="width" value="0.08571" units="cm"/>
      <inkml:brushProperty name="height" value="0.08571" units="cm"/>
    </inkml:brush>
  </inkml:definitions>
  <inkml:trace contextRef="#ctx0" brushRef="#br0">75 374 18128,'12'58'97,"1"1"0,-1-5 1,-4-6-76,-8-10 0,0-1-5,0 0-28,0-4-17,0-3 22,0-5-50,0-5-61,2 6 117,0-11 101,1 1 723,1-12-528,-3-3-744,3-19 128,-3 5-749,0-42 514,-1 26-688,-7-37 733,0 31-364,-25-56 779,15 47 75,-3-5 1,1 2 97,8 15 214,-7-15-113,14 32 280,1-6-353,4 13 567,9-9-354,-3 11 409,10-9-341,-8 8 1041,14-13-1142,-12 8 330,29-21-498,-19 16 167,32-19-173,-19 15-59,15-3 1,4 1-211,-3 1-849,11 3 1,0 2-474,-19 9-2766,31 1 1713,-44 9 2532,1 1 0,-20 1 0,-5-2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2.031"/>
    </inkml:context>
    <inkml:brush xml:id="br0">
      <inkml:brushProperty name="width" value="0.08571" units="cm"/>
      <inkml:brushProperty name="height" value="0.08571" units="cm"/>
    </inkml:brush>
  </inkml:definitions>
  <inkml:trace contextRef="#ctx0" brushRef="#br0">0 91 19266,'69'-5'-54,"-1"0"0,-4 0 0,-9-2-541,-13-5-749,2-2-1193,1 3-2659,0-1 5196,-5 2 0,-16 5 0,-8 1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3.082"/>
    </inkml:context>
    <inkml:brush xml:id="br0">
      <inkml:brushProperty name="width" value="0.08571" units="cm"/>
      <inkml:brushProperty name="height" value="0.08571" units="cm"/>
    </inkml:brush>
  </inkml:definitions>
  <inkml:trace contextRef="#ctx0" brushRef="#br0">1 188 16353,'41'-44'-101,"0"0"0,-3 2 1,-4 11-197,-7 20-196,-1 3-252,0 3-308,-2 3-236,0 2-519,1 3-19,-1 2 1827,-3 3 0,-9-2 0,-4-2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7.199"/>
    </inkml:context>
    <inkml:brush xml:id="br0">
      <inkml:brushProperty name="width" value="0.08571" units="cm"/>
      <inkml:brushProperty name="height" value="0.08571" units="cm"/>
    </inkml:brush>
  </inkml:definitions>
  <inkml:trace contextRef="#ctx0" brushRef="#br0">156 49 17070,'-37'64'34,"2"-3"-51,16-18-28,0 0 28,4 1-534,1-4 483,6-1-4,2-5 131,4-4-154,1-4 118,4-4-68,2-3 11,5-2 34,4-4 257,2-2-212,2-5 39,3-2 33,-1-3 1,2-1 16,-1-5-27,1-2-35,0-6 18,1-4 0,-1-3-6,0-2 11,-2-2-17,-4 0-16,-2-3-1,-6 0-10,-2-2-51,-4 0-28,-1-1-23,-6-1-61,-3-1 0,-8 0-16,-3-1-35,-5 1-27,0 2-6,1 3-28,1 2-56,3 7-202,2 3-358,4 6-381,2 3-415,3 4-582,2 2 302,-1 6 1916,2 0 0,1 1 0,1-3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4.332"/>
    </inkml:context>
    <inkml:brush xml:id="br0">
      <inkml:brushProperty name="width" value="0.08571" units="cm"/>
      <inkml:brushProperty name="height" value="0.08571" units="cm"/>
    </inkml:brush>
  </inkml:definitions>
  <inkml:trace contextRef="#ctx0" brushRef="#br0">1 196 13721,'15'-43'1064,"0"7"-695,-5 28-78,1-2-60,0 2-75,1-3-60,1 3-57,0-1-39,16-3 0,-12 5-34,30-4 40,-24 8-6,26-2-34,-20 3-829,52-5 337,-41 4-1972,50-5 1036,-62 6 1462,14-1 0,-32 3 0,-1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7:56:55.399"/>
    </inkml:context>
    <inkml:brush xml:id="br0">
      <inkml:brushProperty name="width" value="0.08571" units="cm"/>
      <inkml:brushProperty name="height" value="0.08571" units="cm"/>
    </inkml:brush>
  </inkml:definitions>
  <inkml:trace contextRef="#ctx0" brushRef="#br0">0 207 13189,'34'-37'1136,"-7"8"-828,-23 28-44,-2 0-1,1 1 152,-3 0-421,2 0 6,1 0 28,4 0 0,2 0 28,15 0-33,0-2-141,52-7-23,-25 2-223,18-5 0,3-2-11,2 0-521,13-2 0,1-1-577,-9 3 1473,-7 2 0,-5 2 0,-29 4 0,6 1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4.567"/>
    </inkml:context>
    <inkml:brush xml:id="br0">
      <inkml:brushProperty name="width" value="0.08571" units="cm"/>
      <inkml:brushProperty name="height" value="0.08571" units="cm"/>
    </inkml:brush>
  </inkml:definitions>
  <inkml:trace contextRef="#ctx0" brushRef="#br0">451 531 12174,'7'-35'1563,"-1"4"-1115,-6 18-72,0 0-63,0 1-89,0 0-84,-3-1 191,-9-25-331,3 17-90,-10-34 73,14 32-5,-8-37 27,9 31 114,-10-37-91,7 40-152,-15-23-33,9 34-582,-24-4 498,17 18-196,-37 30 342,27-4-3,-6 19 0,2 4 31,2 5-34,2 13 0,3 1 56,9-7 17,4 1 0,6 0 40,13-9 178,7 15 493,19-35-425,-7-17 330,24-16-437,-24-7 146,24-23-219,-29 14 259,11-20-180,-22 24 207,2-5-577,-9 14-813,0 6 825,0 4 128,8 29 73,-2-9-11,16 51 22,-12-37 11,3 8 1,0 0-12,-3-5 39,12 53-22,-17-55 84,4 49-56,-8-52 135,-3 45-152,-2-50 39,-6 31-44,5-44 73,-5 14-79,6-24 84,0 0-17,2-8 678,1-1-633,0-5-50,5-9-107,0-3-34,11-32 51,-6 17-78,13-48 5,-14 41-207,11-55 202,-13 50 5,6-49 84,-10 55 28,3-34-22,-4 46 6,3-26-29,-1 32-16,6-25 27,-3 25 74,15-37-35,-8 28 91,22-48-96,-17 40 107,19-33-96,-22 44 96,9-17-113,-15 30 6,4-9-22,-10 15-6,1-2-27,-4 6-332,0 1 348,0 5 40,-1 0 55,0 6-22,-1-1-17,0 3 11,0 10-67,0-6 89,1 29-83,0-24 22,2 24-28,0-28-34,6 16-5,-3-16-112,5 12 39,-5-19-426,5 6 326,-4-11-915,4 4 584,-5-6-1243,10 8 1068,-5-5 718,22 12 0,-22-12 0,11 5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5.079"/>
    </inkml:context>
    <inkml:brush xml:id="br0">
      <inkml:brushProperty name="width" value="0.08571" units="cm"/>
      <inkml:brushProperty name="height" value="0.08571" units="cm"/>
    </inkml:brush>
  </inkml:definitions>
  <inkml:trace contextRef="#ctx0" brushRef="#br0">147 156 16460,'0'-85'240,"-1"16"-464,-2 68-89,-1 0 10,-3 6 57,-1 4 122,-5 8 46,-1 8 5,-3 5-297,-18 63 219,18-42-294,2 15 0,4-2 176,9-25-168,11 27 297,0-48 34,8-1 61,-3-10 56,2-3 56,2-2 17,1-3 12,2-5 72,10-10-84,-7-1 117,16-17-83,-19 13 498,15-16-331,-22 22 326,4-3-555,-15 14-510,-3 3 219,0 1-34,0 3 241,0 0 28,10 11-28,-2-7-157,20 9 79,-11-11-236,15 0 90,-14-4-1764,31 0 1215,-24-1 801,31 1 0,-41-1 0,6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5.612"/>
    </inkml:context>
    <inkml:brush xml:id="br0">
      <inkml:brushProperty name="width" value="0.08571" units="cm"/>
      <inkml:brushProperty name="height" value="0.08571" units="cm"/>
    </inkml:brush>
  </inkml:definitions>
  <inkml:trace contextRef="#ctx0" brushRef="#br0">166 1 16544,'28'83'57,"0"1"1,-2-7 0,-5-8-7,-14-7-2624,1 0 2595,-2 2-22,0-4 179,-1-4-168,2-5-5,-3-7-12,3-5 535,-2-6-534,2-3-12,-1-4 17,0-4-17,1 4 1316,-4-11-1248,2 6 632,-4-15 62,0 0-549,-1-5-342,-5-13-27,0 1-264,-19-28 258,10 17-533,-29-33 483,23 31-416,-30-27 416,28 33-427,-25-6 483,28 21-90,-21 25 246,24-3-134,-18 54 78,25-32 8,1 8 1,4 1 19,9-6-78,19 42 67,-5-55-498,33 23 100,-25-38-2341,41 4 1517,-34-20 1046,15-4 1,-33 0 0,-6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5.783"/>
    </inkml:context>
    <inkml:brush xml:id="br0">
      <inkml:brushProperty name="width" value="0.08571" units="cm"/>
      <inkml:brushProperty name="height" value="0.08571" units="cm"/>
    </inkml:brush>
  </inkml:definitions>
  <inkml:trace contextRef="#ctx0" brushRef="#br0">30 0 10052,'-9'77'-889,"0"0"0,1-7 1,4-13 70,9-31 818,1-5 0,-2-9 0,-1-5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6.949"/>
    </inkml:context>
    <inkml:brush xml:id="br0">
      <inkml:brushProperty name="width" value="0.08571" units="cm"/>
      <inkml:brushProperty name="height" value="0.08571" units="cm"/>
    </inkml:brush>
  </inkml:definitions>
  <inkml:trace contextRef="#ctx0" brushRef="#br0">1 594 7207,'2'20'-689,"0"-4"655,-2-16 85,0 0 83,95 7 96,-62-3-272,21 0 1,-2 0 439,-33-1 151,1 0-78,1-2 5,2 0 1025,18-1-1002,-14-1 879,33-10-992,-36 2 432,27-22-611,-32 16 799,14-27-827,-24 24 118,2-24-314,-12 25-633,-13-15 286,3 24-599,-30-1 756,20 15-196,-38 25 301,34-6-127,-29 44 167,35-33-117,-15 52 112,24-48-163,-1 47 157,10-53-44,19 29 156,-4-43 398,38 10-225,-23-25 416,55-11-454,-41-6 8,11-9 0,0-4-115,-5-2 48,7-7 0,-2 0-43,-11 2-5,3-2 1,-1 0-23,-14 5 67,26-22-107,-40 34-386,1-2 163,-14 16 190,-3 15 134,-1 0 29,0 36-118,0-19-1,0 48-10,2-41-17,9 45 0,-1-49 50,20 24 11,-14-40 253,23 1-158,-21-14 275,24-16-291,-25 3 280,19-28-275,-24 20 124,9-25-202,-15 28 67,3-12-112,-7 20-117,0-1-51,-2 7-806,0 1 907,3 2 106,3 4-22,3 1 101,13 11-67,-9-8 72,28 16-106,-21-15 90,34 15-96,-26-15 6,38 11-11,-36-14 168,39 4-62,-43-9 275,36-16-264,-37 0 186,26-37-225,-31 20 185,17-51-219,-24 38-19,-2-10 0,-1-3-8,-4-1-31,-2-12 0,-1 0 13,-3 5 26,-1-6 0,-1 1-25,-1 14 114,-4 3 1,1 4 14,1 14-594,-4-9-34,8 33-274,-1 18 806,5 8 192,6 58-170,-2-24-36,3 21 1,0 3-37,0 0-51,4 16 1,2 0-34,1-14-9,5-1 1,1-4 25,-1-22-583,21 30 258,-28-57-711,6 6 308,-17-26-3911,-12-29 4706,1 8 0,-5-12 0,7 21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7.061"/>
    </inkml:context>
    <inkml:brush xml:id="br0">
      <inkml:brushProperty name="width" value="0.08571" units="cm"/>
      <inkml:brushProperty name="height" value="0.08571" units="cm"/>
    </inkml:brush>
  </inkml:definitions>
  <inkml:trace contextRef="#ctx0" brushRef="#br0">0 84 14992,'71'-23'-648,"1"-1"0,-6 3 1,-7 5-1605,0 17-7579,-8 2 9722,-7-1 1,-22 1 0,-9-1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8.912"/>
    </inkml:context>
    <inkml:brush xml:id="br0">
      <inkml:brushProperty name="width" value="0.08571" units="cm"/>
      <inkml:brushProperty name="height" value="0.08571" units="cm"/>
    </inkml:brush>
  </inkml:definitions>
  <inkml:trace contextRef="#ctx0" brushRef="#br0">48 86 12539,'-6'73'39,"-1"0"0,1-6 1,1-8-29,1-14-671,-1 0 660,1 0 0,-1-3 0,2-1 11,1-4 221,1-3-87,1 22-89,0-27 235,0 15-78,0-37 1103,0-1-817,0-6 369,0-8-800,0 1-57,3-30-39,-2 13-101,9-52 51,-6 35-96,3-12 0,1-2 62,1 0-68,1-9 1,1-1 90,0 7 61,2 1 0,-1 3-17,0 13-241,12-17 174,-14 42 160,11-1-110,-12 14 45,11 9 57,-14 3 234,7 30-196,-11-11 34,-6 46-84,-2-38-44,-19 39-63,11-48-710,-17 16 128,19-31-3625,-9 4 4286,15-13 0,-2 1 0,7-4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9.329"/>
    </inkml:context>
    <inkml:brush xml:id="br0">
      <inkml:brushProperty name="width" value="0.08571" units="cm"/>
      <inkml:brushProperty name="height" value="0.08571" units="cm"/>
    </inkml:brush>
  </inkml:definitions>
  <inkml:trace contextRef="#ctx0" brushRef="#br0">88 1 12925,'11'73'756,"-3"-7"-520,-14-28-719,0 4 617,-1 4 1,-1 6-35,1 2 213,-3 5-212,-4 29-121,4-21 0,0 0-2,-4 30-230,7-23 0,1-7-202,5-27-2542,3 32 1473,2-49 1523,5 11 0,-4-26 0,0-1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7.745"/>
    </inkml:context>
    <inkml:brush xml:id="br0">
      <inkml:brushProperty name="width" value="0.08571" units="cm"/>
      <inkml:brushProperty name="height" value="0.08571" units="cm"/>
    </inkml:brush>
  </inkml:definitions>
  <inkml:trace contextRef="#ctx0" brushRef="#br0">220 0 12757,'18'66'423,"-1"0"0,0-1 0,7 27 0,-8-15 30,-13-28-1025,-4 3 915,-4 4-63,-4 4-45,-6 4-687,-5 4 586,-4 3-55,0 2-641,-4-1 584,2-4 1,-1-6-487,5-6 498,0-8-51,3-4 371,3-4-354,0-8-33,3-4 672,3-7-651,2-6 1019,4-6-1029,0-4 636,3-4-378,0 1-343,3-9-55,2-1-17,4-8 39,2-3 16,5-4 29,2-1 11,2-1-22,4 2 11,-1 2-24,3 3 7,-2 4 17,-2 3 22,-1 5 34,-4 2 39,2 2 6,-3 1 16,0 2-5,-1 4-6,0 2 6,1 6 17,-2 3-34,0 3 11,0 2-11,-2 3 22,0 1 1,0 2-23,0 0-28,-1 1-79,0-3-5,-1 0-89,2-3-203,-1-3-363,4-3-610,-1-2-926,1-3 2303,0-1 0,-7-5 0,-1-1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9.646"/>
    </inkml:context>
    <inkml:brush xml:id="br0">
      <inkml:brushProperty name="width" value="0.08571" units="cm"/>
      <inkml:brushProperty name="height" value="0.08571" units="cm"/>
    </inkml:brush>
  </inkml:definitions>
  <inkml:trace contextRef="#ctx0" brushRef="#br0">0 1 11015,'6'22'1535,"-1"-5"-1115,-5-17 2566,0 0-2740,4 61-1169,-3-24 1019,4 52-52,-5-33 18,0 3-17,0 8-34,-1-1 0,1 3-56,-1 19-162,0 11 0,1-3 78,-1-28-380,2-3 0,2-5-40,1-31-123,2 12-151,-2-29-146,-3-4-174,1-3 557,-2-3 586,1-1 0,-1-1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09.820"/>
    </inkml:context>
    <inkml:brush xml:id="br0">
      <inkml:brushProperty name="width" value="0.08571" units="cm"/>
      <inkml:brushProperty name="height" value="0.08571" units="cm"/>
    </inkml:brush>
  </inkml:definitions>
  <inkml:trace contextRef="#ctx0" brushRef="#br0">1 0 13368,'46'8'-2157,"0"-2"500,-14 1 1657,-1-4 0,-12 0 0,-8-2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0.982"/>
    </inkml:context>
    <inkml:brush xml:id="br0">
      <inkml:brushProperty name="width" value="0.08571" units="cm"/>
      <inkml:brushProperty name="height" value="0.08571" units="cm"/>
    </inkml:brush>
  </inkml:definitions>
  <inkml:trace contextRef="#ctx0" brushRef="#br0">0 0 11950,'8'81'-441,"-1"-1"1,1-6 0,-1-16-428,-4-34-264,5-3 141,-1-3 991,2-4 0,-4-5 0,-2-5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1.156"/>
    </inkml:context>
    <inkml:brush xml:id="br0">
      <inkml:brushProperty name="width" value="0.08571" units="cm"/>
      <inkml:brushProperty name="height" value="0.08571" units="cm"/>
    </inkml:brush>
  </inkml:definitions>
  <inkml:trace contextRef="#ctx0" brushRef="#br0">8 31 13715,'-4'-17'1383,"0"3"-1136,4 14-2699,0 0 1,0 0-1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1.594"/>
    </inkml:context>
    <inkml:brush xml:id="br0">
      <inkml:brushProperty name="width" value="0.08571" units="cm"/>
      <inkml:brushProperty name="height" value="0.08571" units="cm"/>
    </inkml:brush>
  </inkml:definitions>
  <inkml:trace contextRef="#ctx0" brushRef="#br0">104 1 14426,'-27'7'11,"2"1"-22,14 2-17,0 2-28,2-2-22,1-1-29,2-2-27,1 0-241,3 5 140,15 17 218,-5-9 17,13 9-28,-8-18 17,1 0-29,15 13 40,-10-7-16,21 20 27,-27-21 224,7 25-134,-17-21 274,-12 27-235,2-26-45,-21 18-375,16-27-4094,-16 2 4374,19-16 0,-4 1 0,11-2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2.928"/>
    </inkml:context>
    <inkml:brush xml:id="br0">
      <inkml:brushProperty name="width" value="0.08571" units="cm"/>
      <inkml:brushProperty name="height" value="0.08571" units="cm"/>
    </inkml:brush>
  </inkml:definitions>
  <inkml:trace contextRef="#ctx0" brushRef="#br0">0 554 13889,'75'-46'205,"-1"-1"0,-4 5 1,-15 6-72,-32 15-28,2 0-10,-3-1 4,1 2-27,-2-1-6,-3 2 90,6-8 359,1-12-410,-5 10 146,-5-18-190,-12 31-135,-5-18-22,-1 20-432,-14-14 314,5 18-453,-24-2 425,16 10-448,-27 13 532,26 0-190,-23 31 241,28-18-152,-14 40 191,21-34-123,-4 41 162,10-41-28,6 39 39,2-40-28,15 32 39,-6-38 96,27 18-12,-16-29 180,48-3-163,-34-15 39,12-9 1,0-5-68,-3-8 20,7-10 0,-1-1-31,-10 1 16,4-9 1,-3 0 0,-15 15 146,18-26-79,-39 46 246,-1 1-313,-7 8-168,0 6 95,-1 2 112,-4 13-73,1-2 50,-6 26-55,5-19 16,-1 31-38,4-32 27,4 27-22,1-28 67,4 21-40,-5-27 175,2 14-74,-5-20 685,1 3-472,-1-10 432,-9 1-667,3-2 84,-18 0-196,12-1-475,-18-6 55,18 1-2896,-9-8 869,17 6 2436,-2-4 0,6 8 0,0-1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3.277"/>
    </inkml:context>
    <inkml:brush xml:id="br0">
      <inkml:brushProperty name="width" value="0.08571" units="cm"/>
      <inkml:brushProperty name="height" value="0.08571" units="cm"/>
    </inkml:brush>
  </inkml:definitions>
  <inkml:trace contextRef="#ctx0" brushRef="#br0">2 0 13866,'0'98'164,"-1"0"0,1-8 1,0-11-115,0-18-1799,0 2 1765,0 1-16,1-2 0,1-3-22,2-6-222,6 9 116,-1-19-1078,17 23-911,-11-40 1126,7 6 991,-14-30 0,-6-3 0,-1-2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3.878"/>
    </inkml:context>
    <inkml:brush xml:id="br0">
      <inkml:brushProperty name="width" value="0.08571" units="cm"/>
      <inkml:brushProperty name="height" value="0.08571" units="cm"/>
    </inkml:brush>
  </inkml:definitions>
  <inkml:trace contextRef="#ctx0" brushRef="#br0">0 78 12869,'77'-6'71,"1"0"0,-7 1 0,-13 0-76,-28 3 5,1 1-6,0 0-33,1 1-17,-3 0-28,2 0-6,-3 0 34,0 0 90,27-1 744,-13-6-274,5 3 790,-25-5-633,-20 6 1114,-12-6-1523,1 5-22,-30-6-297,16 8 5,-14 0 1,14 6-23,1 2 33,0 5-10,1 1-119,-6 11 52,9-4-337,-11 29 297,17-22-140,-1 25 168,11-28-224,15 22 308,-6-28 39,21 15 73,-16-27 157,11 1-107,-11-6 314,16-16-330,-13 5 67,18-22-118,-22 18 50,11-11-72,-14 15-62,5-4 6,-8 9-235,8 1 190,-7 4-6,10 3 57,-8 0-51,14 8 16,-12-3-480,18 7 200,-17-7-823,16 4 802,-16-8-1160,13 2 806,-15-5-2408,9 1 2072,-13-1 1059,10-6 0,-12 5 0,4-5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4.344"/>
    </inkml:context>
    <inkml:brush xml:id="br0">
      <inkml:brushProperty name="width" value="0.08571" units="cm"/>
      <inkml:brushProperty name="height" value="0.08571" units="cm"/>
    </inkml:brush>
  </inkml:definitions>
  <inkml:trace contextRef="#ctx0" brushRef="#br0">0 464 8998,'11'-71'885,"0"-1"0,-2 7 1,-3 8 27,-8 10-863,-2 5 885,-1 5 242,1 7-393,0 8-49,1 8-948,2 7 56,0 9 538,8 35-230,-2-3-25,5 21 0,0 6-81,1 5-34,2 18 0,0 3-33,-1-7-45,2 6 0,0-2 474,1-18-429,1-5 0,3-5-1,0-20-50,9 12 23,-13-31 28,0-4 38,-1-4 80,-2-4 100,3-3-112,-3-1-40,11-8-72,-8 0-145,17-19 134,-16 11-101,21-19 72,-20 20-72,33-15 96,-25 18-152,34-6 145,-36 13 74,15 13 61,-31 1 235,-6 34-246,-13-18 139,-36 39-122,17-38-247,-40 21-196,43-34-2565,-20 3 342,34-14 2576,-2-1 0,14-2 0,1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4.844"/>
    </inkml:context>
    <inkml:brush xml:id="br0">
      <inkml:brushProperty name="width" value="0.08571" units="cm"/>
      <inkml:brushProperty name="height" value="0.08571" units="cm"/>
    </inkml:brush>
  </inkml:definitions>
  <inkml:trace contextRef="#ctx0" brushRef="#br0">46 465 13581,'32'-71'446,"0"0"0,-1 7 0,-7 9-194,-15 22-56,3 2-22,-2 1-39,2 2-23,-3 5-23,2 4 18,-2-1-242,-3 11-677,-2-1 599,-4 10 0,-6 12 191,0-3-29,-17 26 51,9-14 23,-27 37-29,22-28-11,-29 41 28,28-38 79,-18 42-51,25-41 6,-2 51-45,11-46-22,13 54-12,0-52-140,28 44 90,-15-53-800,41 25 60,-30-37-9007,43 10 9735,-47-22 0,10 1 1,-33-9-1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41.608"/>
    </inkml:context>
    <inkml:brush xml:id="br0">
      <inkml:brushProperty name="width" value="0.08571" units="cm"/>
      <inkml:brushProperty name="height" value="0.08571" units="cm"/>
    </inkml:brush>
  </inkml:definitions>
  <inkml:trace contextRef="#ctx0" brushRef="#br0">0 0 21752,'0'0'0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8.770"/>
    </inkml:context>
    <inkml:brush xml:id="br0">
      <inkml:brushProperty name="width" value="0.08571" units="cm"/>
      <inkml:brushProperty name="height" value="0.08571" units="cm"/>
    </inkml:brush>
  </inkml:definitions>
  <inkml:trace contextRef="#ctx0" brushRef="#br0">291 0 13177,'-19'67'131,"0"0"1,0-1 0,-7 28 0,2-12-623,2-17 665,-1 8-752,-2 4 656,0 4-993,0 2 955,3-6-12,5-4 11,3-10 22,8-7 12,2-8-244,4-6 250,5-3 264,2-5-264,6-2 629,2-5-635,4-2 28,0-4 1413,3-6-1396,2-3 56,2-6 6,4-3 314,2-2-365,5-5-23,3-4-44,3-8-17,1-5-6,0-6-17,-1-4-512,-2-3 535,-2-3-1,-1-2-4,-5-2-18,-1-1 0,-5 0-27,-1-3 22,-4 0 5,-2-2 23,-4 1-188,-3 0 126,-4 3 17,-3 2 11,-3 6 45,-2 5 34,-2 5-18,-2 7-88,-2 4-40,-2 7 519,-1 2-536,-1 4 244,0 2-199,-4 6-12,-1 5-4,-2 8-12,-1 7 28,-2 7 11,2 6 17,-2 6-441,1 5 430,-1 2-662,1 5 656,2 1-5,2 1 16,3-1-11,6-2 6,2-5 11,6-6 11,5-4 6,6-7 28,5-6 11,3-4 5,2-4 23,5-4 411,0-4-405,5-2 5,0-5 22,3-2-27,0-3 0,2-6-18,0-3-32,1-7 10,-2-4 0,-1-3-16,-3-4 418,0-4-419,-4-5-33,1-1 28,-4-3-22,-1 1 11,-3-2-6,-4 1 6,-3 0-12,-2 2 7,-1 0 16,-2 3-16,-2 1 49,-1 4 18,-3 4-29,0 2-5,-1 5-11,-1 3 300,-1 5-317,-1 3-6,1 4-112,-2 1-44,1 1 21,1 1 40,0 4 73,1 2 62,0 6-7,-1 4 18,1 6-12,-1 2 1,1 3-23,-2 2 5,2 0-5,-2 2-22,1 1 39,0-1-12,0-1 1,3-2 39,1 0-6,2-3 0,0 1-22,3-3 17,1-2 10,1-1 68,1-4 23,1 0-1,3-4 41,0-1-24,2-2-28,2-2 11,0-2-50,3-3-44,-1-1 4,2-1-55,2 0-56,-1-2-28,3-1-79,-1-1-78,3-2-101,-1 0-129,3-1-201,-2-1-303,2 1-369,-1 0-695,0 0-863,-2 0-1892,-3 1 4777,-4 1 0,-12 3 0,-4 1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5.013"/>
    </inkml:context>
    <inkml:brush xml:id="br0">
      <inkml:brushProperty name="width" value="0.08571" units="cm"/>
      <inkml:brushProperty name="height" value="0.08571" units="cm"/>
    </inkml:brush>
  </inkml:definitions>
  <inkml:trace contextRef="#ctx0" brushRef="#br0">0 1 12780,'17'9'-622,"-3"-2"571,-14-7-1137,0 0 1,0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5.181"/>
    </inkml:context>
    <inkml:brush xml:id="br0">
      <inkml:brushProperty name="width" value="0.08571" units="cm"/>
      <inkml:brushProperty name="height" value="0.08571" units="cm"/>
    </inkml:brush>
  </inkml:definitions>
  <inkml:trace contextRef="#ctx0" brushRef="#br0">0 0 9839,'0'0'0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6.398"/>
    </inkml:context>
    <inkml:brush xml:id="br0">
      <inkml:brushProperty name="width" value="0.08571" units="cm"/>
      <inkml:brushProperty name="height" value="0.08571" units="cm"/>
    </inkml:brush>
  </inkml:definitions>
  <inkml:trace contextRef="#ctx0" brushRef="#br0">210 427 11054,'-6'-3'521,"1"1"-269,5 2 1507,0 0-1742,-81 85-1562,58-59 1539,-22 21 0,6-5 356,35-33-383,1-2-18,1-2-10,1-2-141,1 3 191,1-5 1274,14 4-1263,-3-4-51,20 2 34,-13-2-27,28 5 27,-20-2-11,58 10 39,-50-8 0,44 8 6,-52-6 84,20 15-23,-29-7 471,7 40-426,-26-29 51,-10 31-79,-4-36 241,-22 18-190,17-25 150,-21 7-385,25-20-533,-9-9 124,18-4-1312,4-39 1043,8 16-1249,13-27 0,5-4 1344,4 5 473,4-8 0,0 1 177,-3 11 41,-1-3 1,1 0 69,1-1 1479,3-12 1,-3 1-522,-7 20 521,13-40-974,-29 69 700,2-2-1104,-7 17-1007,-1 7 677,-2 8 95,-7 23 17,1-3-11,-11 55 39,9-32-17,-3 26 0,0 3 23,3-10-403,0 4 0,1-1 369,3-16-73,0 31 78,4-51 85,7 16 61,-1-41 700,8 2-520,-4-16 94,4-11-335,0 0 95,17-40-107,-12 26 1052,17-32-990,-22 42-16,4-6-164,-10 17-195,8 2 263,-6 7 179,14 16-117,-12-3 56,12 19-79,-11-15 269,23 23-207,-16-25 308,35 16-263,-29-28 145,29 3-162,-24-13 313,49-29-336,-41 10 68,7-12 0,-2-1-74,-13 3 91,15-33-85,-27 35 561,1-36-499,-11 39-168,-9-19-196,-3 37-359,-11 1 286,7 8-576,-17 23 755,15-8-179,-15 44 163,18-29-280,-3 34 66,9-32-1131,8 37 1166,4-39-1384,35 25 705,-15-43-1713,37 3 1433,-31-11 1244,12-2 0,-30-1 0,-4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6.881"/>
    </inkml:context>
    <inkml:brush xml:id="br0">
      <inkml:brushProperty name="width" value="0.08571" units="cm"/>
      <inkml:brushProperty name="height" value="0.08571" units="cm"/>
    </inkml:brush>
  </inkml:definitions>
  <inkml:trace contextRef="#ctx0" brushRef="#br0">135 854 15356,'-55'33'-79,"10"0"57,34-4 0,3 1-18,0-2-27,4 1 6,1-3-35,2-3-16,15 16 230,-4-21 571,30 12-425,-17-26 553,37-18-565,-31 2-17,17-17 1,-22 8 4,-2-4-16,-2-2-11,0-3 140,3-19-207,-3 8 190,9-54-240,-15 41 49,-2-11 1,-3-1 11,-4 3 61,-4-7 0,-3 0-117,-6 7 22,-5-3 1,-3 2-85,-4 11-45,-4 0 1,-2 3-135,4 14-1228,-27-16 887,30 44-174,-23 50 526,24-3-199,-1 33 1,3 7-250,7 5-503,6-19 1,0 9 0,4-10-1331,7 23 2410,4-10 0,0-9 0,0-31 0,4 4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7.565"/>
    </inkml:context>
    <inkml:brush xml:id="br0">
      <inkml:brushProperty name="width" value="0.08571" units="cm"/>
      <inkml:brushProperty name="height" value="0.08571" units="cm"/>
    </inkml:brush>
  </inkml:definitions>
  <inkml:trace contextRef="#ctx0" brushRef="#br0">0 1 12931,'19'94'300,"-1"1"1,-1-8 0,-4-12 29,-9-22-1273,-1 4 1116,0 3-89,-2 4-625,0 0 563,-1 0 6,0 19 56,0 14-61,0-28 257,0-1 28,0-59 1518,0 0-1613,0-11-516,3-18 180,2 2-112,12-38 134,-4 25-291,22-31 258,-15 38 5,12-8 573,-15 21-546,2 3-15,-3 3 844,-1 3-817,7 1 124,-8 3 336,17 15-157,-16-4 336,6 35-404,-14-22 275,-10 38-330,-4-34 67,-23 34-96,11-38-44,-32 23-162,27-33-1227,-26 5 346,29-17 1026,-17-10 0,28 4 0,-5-7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8.047"/>
    </inkml:context>
    <inkml:brush xml:id="br0">
      <inkml:brushProperty name="width" value="0.08571" units="cm"/>
      <inkml:brushProperty name="height" value="0.08571" units="cm"/>
    </inkml:brush>
  </inkml:definitions>
  <inkml:trace contextRef="#ctx0" brushRef="#br0">0 0 13698,'12'78'132,"0"-1"1,-2-5 0,2-15-27,3-31 34,1-5 51,4-4-7,-1-6 18,3-4 28,1-4-29,-1-2 18,2-4-45,-2-3-29,-1-4-27,-1-3 11,-4-3 16,-1 0-16,-2-1 6,-3 1-18,-3-1 57,-3-3 313,-2-5-403,-2 7-218,0 2-118,0 14-986,0 2 1255,0 6 190,4 8-95,-1 2 398,8 29-174,-5-17 666,11 59-806,-9-39-37,2 17 1,0 3-42,0 0 39,2 14 0,-1 1-90,-1-11 0,1 5 1,0-1-63,-3-19-109,0-5 1,0-5-155,-1-16-1629,0 7 430,-3-31 1457,-2-2 0,-1-5 0,-1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19.548"/>
    </inkml:context>
    <inkml:brush xml:id="br0">
      <inkml:brushProperty name="width" value="0.08571" units="cm"/>
      <inkml:brushProperty name="height" value="0.08571" units="cm"/>
    </inkml:brush>
  </inkml:definitions>
  <inkml:trace contextRef="#ctx0" brushRef="#br0">1 0 14953,'74'28'222,"-1"0"0,-4-2 1,-12-3-100,-21-4-583,1 1 499,-2-1 17,-1 2-22,-2-1 155,0 0-149,6 7-7,3 3-55,-11-6 199,-3 3-54,-22-20 151,-16 7-234,-1-10 428,-24 3-378,10-6 100,-46-2-190,34-1-106,-55-3 5,57 3-162,-32 4 50,40 2-426,-19 18 437,26-7-750,-12 35 689,26-29-73,1 26 207,13-29-285,34 20 263,-13-21-387,54 10 381,-43-22-50,57-7 207,-51-7 33,9-7 1,-1-3 5,-6-6 37,2-6 0,-2-1 2,-11 0 247,27-40-129,-43 41 767,12-28-599,-23 39 392,1-7-711,-9 21-611,1 2 432,1 6 319,5 14-96,-1-2 23,11 31-84,-8-17 28,12 47-61,-12-35-382,7 51 152,-10-54-297,4 22 532,-7-45 616,6-2-358,-6-15 279,14-21-380,-7 4 303,18-36-331,-14 26 162,19-35-202,-20 38 163,14-27-212,-18 36-164,9-9 40,-14 22-173,13 0 201,-8 5-11,19 7 67,-14-1 56,23 12-45,-22-8 6,24 10-17,-23-14 67,17 6-22,-21-9 279,7 0-144,-12-4 346,2-5-369,-7 1 179,2-8-275,-4 4 113,5-11-118,-1 8 17,9-12-90,-6 12-67,15-8 67,-12 12-128,23-5 72,-16 10-95,28 0 101,-25 6-202,29 8 112,-28-2-616,23 21 129,-27-13-4576,17 23 571,-23-23 4649,4 8 0,-12-19 0,-2-2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0.103"/>
    </inkml:context>
    <inkml:brush xml:id="br0">
      <inkml:brushProperty name="width" value="0.08571" units="cm"/>
      <inkml:brushProperty name="height" value="0.08571" units="cm"/>
    </inkml:brush>
  </inkml:definitions>
  <inkml:trace contextRef="#ctx0" brushRef="#br0">61 593 13284,'23'93'433,"0"1"0,-3-9 0,-3-11 9,-7-20-1118,-3-5 1103,-1-4-52,0-5 267,-3-6-418,0-6 1480,-1-3-931,-2-14 616,-3-6-1389,-1-13-168,-18-32 22,7 10-789,-22-60 503,20 40-405,-1-18 0,2-2 187,3-1-1551,1-16 1,2-2 1836,4 9 47,1-7 1,2 1 221,5 16 19,5 4 0,2 3 76,3 18-136,10-14 142,-9 38 72,12-1-39,-8 9 3314,19-1-3387,-20 14 17,12 12 29,-17 4-203,-1 60-61,-11-33-622,-5 13 0,-2 0-341,-3-13-1468,-10 29 2683,14-47 0,0-3 0,6-16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0.620"/>
    </inkml:context>
    <inkml:brush xml:id="br0">
      <inkml:brushProperty name="width" value="0.08571" units="cm"/>
      <inkml:brushProperty name="height" value="0.08571" units="cm"/>
    </inkml:brush>
  </inkml:definitions>
  <inkml:trace contextRef="#ctx0" brushRef="#br0">86 524 13889,'40'-73'235,"1"0"0,-4 5 0,-8 12-106,-16 22-34,-4 1-33,1 0-1,-4 2-21,-1 0-1,-3 4 17,-1 2-107,-5-3-1186,-12 20 1058,3 4 50,-17 40 106,15 1 65,-9 31 0,0 7-2,1 4-1088,6-8 0,-3 12 0,3-11 1081,-3 24-2,8-30 1,0 9 0,3-11-591,-2 12 603,5-20 1,1-6 67,4-18 6,4-10 16,0-7 62,4-5 594,2-4 2790,0-3-1978,13-18-470,-7 1-914,27-49-173,-20 27 2,4-11 1,0 0-59,-3 7-67,24-42 50,-28 54-73,16-14 56,-24 34-145,12-1 139,-14 13 1,15 13 39,-14-1-101,14 24 61,-14-17-341,9 23 95,-10-26-1450,8 16 800,-9-23-4727,8 11 5674,-9-16 0,1 2 0,-6-8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0.953"/>
    </inkml:context>
    <inkml:brush xml:id="br0">
      <inkml:brushProperty name="width" value="0.08571" units="cm"/>
      <inkml:brushProperty name="height" value="0.08571" units="cm"/>
    </inkml:brush>
  </inkml:definitions>
  <inkml:trace contextRef="#ctx0" brushRef="#br0">0 1 13088,'1'82'-2,"1"-1"0,-1-6 0,3-15 8,6-35 33,3-3 34,3-4 39,4-4 11,2-2 17,3-5 62,0-2 845,38-11-756,-28-3 874,40-26-761,-52 13 352,5-37-661,-24 32-112,-27-41-95,5 41-280,-51-32 185,34 38-129,-26-9-252,31 19-214,-1 2-245,6 1-319,3 4-2455,4-1 3821,5 4 0,4 0 0,6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9.261"/>
    </inkml:context>
    <inkml:brush xml:id="br0">
      <inkml:brushProperty name="width" value="0.08571" units="cm"/>
      <inkml:brushProperty name="height" value="0.08571" units="cm"/>
    </inkml:brush>
  </inkml:definitions>
  <inkml:trace contextRef="#ctx0" brushRef="#br0">0 1 14404,'30'88'229,"1"1"1,-2-7 0,-8-11-141,-18-21-1111,-1 1 1027,-3-1-10,0-1-40,1-5 22,0-4 186,0-4-291,0-5 50,0-5-476,0-3-410,-2-5-492,0-3-510,-2-2 785,-3-3 1181,1-2 0,0-4 0,3-2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1.371"/>
    </inkml:context>
    <inkml:brush xml:id="br0">
      <inkml:brushProperty name="width" value="0.08571" units="cm"/>
      <inkml:brushProperty name="height" value="0.08571" units="cm"/>
    </inkml:brush>
  </inkml:definitions>
  <inkml:trace contextRef="#ctx0" brushRef="#br0">122 620 14398,'15'22'2297,"-3"-5"-1491,-12-17 741,0 0-999,63-110-2427,-38 65 2002,12-19 1,2-4-373,-1-5 288,-15 27-59,-3-3 1,-2 0-9,-9 10-42,2-17 31,-10 35-101,-1 4-185,-3 6 1354,-3 4-1657,-6 4 1280,-3 3-1122,-3 7-180,-33 39 561,16-6-261,-3 7 1,1 3 293,0 9-73,-4 28 0,3 6 107,21-47 0,2 2-105,-6 29 0,-1 12 0,6-13-75,6 17-28,12-4 0,6-5 141,11-28-158,13-10 1,7-8-62,2-17-745,13-8 0,2-5-303,-3-12 1356,7-9 0,-3-2 0,-24 2 0,17-11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1.971"/>
    </inkml:context>
    <inkml:brush xml:id="br0">
      <inkml:brushProperty name="width" value="0.08571" units="cm"/>
      <inkml:brushProperty name="height" value="0.08571" units="cm"/>
    </inkml:brush>
  </inkml:definitions>
  <inkml:trace contextRef="#ctx0" brushRef="#br0">459 1 14073,'-3'79'110,"0"0"0,1-7 1,1-14-10,5-31-45,3-5-23,1-2-10,0-2-57,4-3 34,-3-3 101,23 0-73,-15-7-140,28-8 5,-29-2-223,16-14 274,-20 9 28,3-5 17,-9 7 44,-3 3-5,1-1 12,-3 3 10,0 0-5,0 0 0,-1 1 162,3-1-106,-2 1 296,2 0-184,-1 2 622,4 2-549,-2 3 688,11 14-543,-5-5 813,21 35-874,-13-22 453,29 61-649,-22-39-1551,3 21 0,0 4 1539,-5 1-19,-1 13 0,-3 1-59,-9-14 42,-3-2 0,-4-5-42,-10-20 197,-27 29-225,5-55 56,-60 5-101,36-25-143,-13-9 0,-2-4-3,-1-6-1271,-10-10 1,0-4 1192,8-2-87,-3-8 1,3-1 97,16 3-201,7-1 0,5 0-62,19 11-1462,-4-15 1446,30 33-931,32-5 488,-4 12-4285,63 0 5209,-50 3 0,15 1 0,-44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2.403"/>
    </inkml:context>
    <inkml:brush xml:id="br0">
      <inkml:brushProperty name="width" value="0.08571" units="cm"/>
      <inkml:brushProperty name="height" value="0.08571" units="cm"/>
    </inkml:brush>
  </inkml:definitions>
  <inkml:trace contextRef="#ctx0" brushRef="#br0">1 1 15771,'3'88'321,"-1"1"0,0-7 0,-1-10-131,-2-12-1453,-2 2 1330,2 0-45,0-1-33,1-5 420,0-3-818,4 30-2296,10-2 1366,-4-9 1339,10-15 0,-15-48 0,2 2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3.420"/>
    </inkml:context>
    <inkml:brush xml:id="br0">
      <inkml:brushProperty name="width" value="0.08571" units="cm"/>
      <inkml:brushProperty name="height" value="0.08571" units="cm"/>
    </inkml:brush>
  </inkml:definitions>
  <inkml:trace contextRef="#ctx0" brushRef="#br0">1 391 12791,'71'1'483,"1"0"1,-4 0-1,-9-4 38,-11-8-1666,3-1 1655,1-3-56,0-2-396,1-3 250,-1-1 223,-7 1 0,3-2-212,37-24-213,2 0 214,-16-3-220,-50 31-38,4-21-297,-24 26 719,-3-10-870,-10 17 660,-4 0-683,-4 3 57,-5 0-1,-1 2 11,-2 1-672,-42 20 896,32-7-83,-41 29 89,51-19-129,-21 40 191,27-27-51,-13 53 67,26-49-50,8 46 84,9-51 84,30 35-22,-12-43 285,51 18-173,-38-33 89,15-5 0,1-3-129,-4-7-2,8-8 0,0-3-37,-11-4 93,2-7 0,-3-2-32,-12 1 623,33-36-382,-44 33 1205,21-40-968,-29 38 933,11-31-1242,-16 38 202,6-15-505,-12 29-263,1-1 129,-6 10 62,6 22 111,-4-6 147,10 44-136,-7-28 40,9 32-50,-6-34 106,7 29-112,-9-30 186,4 36-158,-8-41 89,-3 20-128,-3-29 22,-20 13-61,10-16 39,-28 9-23,24-16 0,-19 1-44,18-4-118,-29-7 78,25 2-106,-27-12 135,34 8-29,-8-6 1,17 10-394,-2-3 248,6 6-487,1-1 470,2 2 212,4 0 35,0 0 117,11 0-39,-3 1 442,41-1-297,-23 0 365,46-7-331,-39-1 53,13-5 1,1-3-222,5-2-9,26-6 1,4 0-87,-15 5-484,5 1 1,-1 3 449,-15 8-17,8 3 1,0 1 5,-6 2-37,7 1 1,-4 0-3,-20 0-432,38-1 297,-53-1-594,13-4 371,-33 2-2348,0-4 975,-11 4-8033,-5-7 9543,3 6 0,-2-2 0,4 6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4.670"/>
    </inkml:context>
    <inkml:brush xml:id="br0">
      <inkml:brushProperty name="width" value="0.08571" units="cm"/>
      <inkml:brushProperty name="height" value="0.08571" units="cm"/>
    </inkml:brush>
  </inkml:definitions>
  <inkml:trace contextRef="#ctx0" brushRef="#br0">11 0 13721,'0'76'110,"-1"0"0,0-5 0,1-13-99,-1-22-16,-1 1-18,2-2 1,-1 2-40,-1 0-44,1 0-73,0 1-488,1 11-2553,2 16 1875,-1-17 1345,3 0 0,-4-37 0,1-5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5.275"/>
    </inkml:context>
    <inkml:brush xml:id="br0">
      <inkml:brushProperty name="width" value="0.08571" units="cm"/>
      <inkml:brushProperty name="height" value="0.08571" units="cm"/>
    </inkml:brush>
  </inkml:definitions>
  <inkml:trace contextRef="#ctx0" brushRef="#br0">0 632 10970,'12'20'796,"-3"-3"-269,-9-17 2592,0 0-2928,109-64-2265,-65 37 2118,21-12 1,0 0 28,-28 13 213,1 0-247,-2-1-11,0 1-5,-3 0 77,11-11 130,11-27-146,-15 17 140,10-34-112,-38 52 207,4-23-280,-13 34 1623,-1-10-1768,-4 22 255,-2 0-329,0 8 85,-2 5 67,0 5 11,-3 7 96,-5 23-51,1-4-453,-6 19 486,4-8 6,0 5 1,0 3-85,-6 19 0,2 2 0,0-1-22,1 1-12,2-5 1,2-2 28,3-5-76,2-6 0,2-6 31,5-26 167,0 10 85,3-35 437,7-13-510,-1-3 112,36-60-207,-21 35-17,4-6 0,-1 1 11,-6 14-90,13-12 51,-18 26 40,12-3-7,-18 18 482,7 10-459,-9 0-28,6 21 6,-3-13 83,13 26-50,-10-27-111,18 18-96,-16-26-790,21 7 320,-19-14-2633,22 1 1327,-21-4 1944,14-4 0,-22 3 0,3-3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5.708"/>
    </inkml:context>
    <inkml:brush xml:id="br0">
      <inkml:brushProperty name="width" value="0.08571" units="cm"/>
      <inkml:brushProperty name="height" value="0.08571" units="cm"/>
    </inkml:brush>
  </inkml:definitions>
  <inkml:trace contextRef="#ctx0" brushRef="#br0">9 1 16751,'80'36'323,"0"0"0,-7-3 0,-13-4-116,-30-7-34,-5 2-27,-1-2 5,-3 2-33,-5 0-23,1 2-5,-6-2-34,-1 2 45,-2 11-62,-8-5-50,-4-3-113,-12-9 74,-2-17-264,-43 3 152,26-5-281,-61 0 343,56-1 38,-21 0-33,32 0 0,4 0-51,3 1-61,3 1-320,1 5 231,7-2-489,3 8 561,9-6-493,20 9 460,-3-12-533,39 3 443,-25-7-1575,44-7 797,-40 2-2241,45-22 3366,-46 10 0,7-3 0,-30 12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5.942"/>
    </inkml:context>
    <inkml:brush xml:id="br0">
      <inkml:brushProperty name="width" value="0.08571" units="cm"/>
      <inkml:brushProperty name="height" value="0.08571" units="cm"/>
    </inkml:brush>
  </inkml:definitions>
  <inkml:trace contextRef="#ctx0" brushRef="#br0">0 0 17249,'2'86'101,"-1"0"0,1-6 0,1-11-40,1-18-1236,2 4 1142,0 0-74,-1 2-83,0-2-647,1-3 0,0-2 130,1 3-2659,10 38 1714,-11-72 1748,3 1 0,-6-16 0,-2-3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6.091"/>
    </inkml:context>
    <inkml:brush xml:id="br0">
      <inkml:brushProperty name="width" value="0.08571" units="cm"/>
      <inkml:brushProperty name="height" value="0.08571" units="cm"/>
    </inkml:brush>
  </inkml:definitions>
  <inkml:trace contextRef="#ctx0" brushRef="#br0">13 117 12735,'-7'-10'5136,"1"1"-5108,6 9-795,0 0-96,98-45-1808,-59 34 1105,19-12 1,-1 5-5513,-28 21 7078,-7 3 0,-9-2 0,-8-2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7.492"/>
    </inkml:context>
    <inkml:brush xml:id="br0">
      <inkml:brushProperty name="width" value="0.08571" units="cm"/>
      <inkml:brushProperty name="height" value="0.08571" units="cm"/>
    </inkml:brush>
  </inkml:definitions>
  <inkml:trace contextRef="#ctx0" brushRef="#br0">22 37 9078,'-5'84'14,"1"-1"1,0-6 0,1-16-20,0-35-29,2-4-11,0-8 0,1-4 39,0-5 97,0-3 93,2-2 52,0 0-12,3 0-45,2-4-28,4-9-308,9-34 96,-4 12-35,6-43 96,-13 45 129,8-38-11,-10 43 537,7-24-437,-10 36-156,3-3-107,-6 17 566,3 11-213,-3 1 269,2 33-498,-2-15 22,2 42-85,-2-38-16,7 36-5,-4-42-34,8 16 55,-6-31 315,7 0-113,-8-10 398,9-13-476,-7 2 235,12-30-302,-10 16-11,20-51-68,-15 41 73,21-38-16,-18 44 190,18-16-174,-19 28 218,16-3-217,-22 22 83,8 16-146,-13 3-117,3 43 34,-7-26-323,2 13 1,1 1-137,1-13-937,9 31 164,-4-53 1310,19 0 0,-20-13 0,10-1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9.435"/>
    </inkml:context>
    <inkml:brush xml:id="br0">
      <inkml:brushProperty name="width" value="0.08571" units="cm"/>
      <inkml:brushProperty name="height" value="0.08571" units="cm"/>
    </inkml:brush>
  </inkml:definitions>
  <inkml:trace contextRef="#ctx0" brushRef="#br0">10 11 10315,'-5'-6'1249,"0"1"-504,5 5 2100,0 0-2458,109 3-1879,-60 0 1593,19-1 0,0 1 16,-17 1 360,2 1-595,0 1-117,-1 4-692,-4-1-103,-3 4-891,-5 1-600,-6 1 2521,-7-2 0,-12-4 0,-7-4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7.685"/>
    </inkml:context>
    <inkml:brush xml:id="br0">
      <inkml:brushProperty name="width" value="0.08571" units="cm"/>
      <inkml:brushProperty name="height" value="0.08571" units="cm"/>
    </inkml:brush>
  </inkml:definitions>
  <inkml:trace contextRef="#ctx0" brushRef="#br0">0 1 10707,'54'71'-340,"-1"0"1,-6-3 0,-12-23 0,-27-44-1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8.426"/>
    </inkml:context>
    <inkml:brush xml:id="br0">
      <inkml:brushProperty name="width" value="0.08571" units="cm"/>
      <inkml:brushProperty name="height" value="0.08571" units="cm"/>
    </inkml:brush>
  </inkml:definitions>
  <inkml:trace contextRef="#ctx0" brushRef="#br0">0 0 6299,'21'21'-5,"-4"-4"16,-17-17 487,0 0-206,104-9-1554,-66 8 1455,22-3 1,-2 1 793,-25 6-292,-10-1 549,7 2-712,-17-2 2699,5 1-2211,-13-3 2445,1 1-3085,-6-1 501,-1-3-736,-3 0 24,-15-7-332,6 5-632,-23-2 448,18 10-281,-21 12 365,16 2 34,-6 10-23,9-3-23,5 0 12,0 1-51,6-1 6,1 1-381,3 8 403,3-8-122,11 10 318,0-18 79,42 10 67,-24-19 140,48 6-123,-45-14 156,28 1-66,-30-1 716,39 20-537,-36-6 616,34 50-734,-44-27-42,-3 14 0,-3 3-154,-7 0-45,-1 2 0,-2 0 17,-4-14-84,2 24 78,-3-51 359,1 1-381,-1-17-817,0-25 637,0 3-27,12-64 202,-5 35 5,8-16 0,2-3 5,-1 4 48,4-10 1,0 0 136,-4 14 347,2-1 1,-1 3-90,-4 18 611,10-26-841,-16 50-72,3-4-185,-7 18 39,6 11 84,-3 5-45,14 39-61,-7-16 4,15 59 7,-14-46-216,4 8 1,0 1-189,0-5-523,4 2 0,1-1 221,-3-13-3837,27 22 718,-30-45 3864,11 0 0,-22-14 0,-2-1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8.809"/>
    </inkml:context>
    <inkml:brush xml:id="br0">
      <inkml:brushProperty name="width" value="0.08571" units="cm"/>
      <inkml:brushProperty name="height" value="0.08571" units="cm"/>
    </inkml:brush>
  </inkml:definitions>
  <inkml:trace contextRef="#ctx0" brushRef="#br0">0 1 19675,'85'9'207,"1"-1"0,-8 0 0,-14 1-139,-34 2-24,-2 1-27,0 3 6,-4 0-7,-3 2-4,-4-2 27,5 14-50,-13-15-57,3 13-4,-16-20-225,-21 11 179,4-8-335,-43 10 268,30-12 6,-21 1-1,27-5 12,-1 0-6,3 0 17,0 0-190,-5 3 157,12-1-919,-12 4 521,21-3-1446,-4 12 1228,14-7-2443,16 21 1798,-3-20 1451,22 11 0,-22-19 0,4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9.111"/>
    </inkml:context>
    <inkml:brush xml:id="br0">
      <inkml:brushProperty name="width" value="0.08571" units="cm"/>
      <inkml:brushProperty name="height" value="0.08571" units="cm"/>
    </inkml:brush>
  </inkml:definitions>
  <inkml:trace contextRef="#ctx0" brushRef="#br0">0 0 14639,'17'67'293,"0"0"0,-1-5 0,-2-6-85,-3 3-1893,2 3 1797,-4-1-44,2 0-178,-2-4 166,1-3 459,3 14-532,7 21-89,-8-29-836,4 13 472,-13-60-1053,-1 0 559,-5-11 409,-4-3-1158,-1-3-279,-4-4 1992,3-2 0,2 2 0,3 3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9.475"/>
    </inkml:context>
    <inkml:brush xml:id="br0">
      <inkml:brushProperty name="width" value="0.08571" units="cm"/>
      <inkml:brushProperty name="height" value="0.08571" units="cm"/>
    </inkml:brush>
  </inkml:definitions>
  <inkml:trace contextRef="#ctx0" brushRef="#br0">0 331 16208,'74'7'436,"-1"0"1,-4 1 0,-12-6-39,-23-13-85,2 0-61,1-2-106,0-1-57,1 1-49,0-3-52,-1-1 24,-1 1-24,-4-1 12,-2-1-44,-4 2 72,1-5 118,-7-11-287,-5 8-464,-18-17 393,-7 24-270,-26-13 359,14 20-168,-30-4 195,30 11-424,-21 13 363,30 2 45,-7 15 67,16-1 17,0 6 17,3 2 16,0 3-44,4 2-22,4 2-96,4 1-981,34 38 517,-14-31-1620,14 2 1,3-4 2240,-6-14 0,13 7 0,-41-32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29.942"/>
    </inkml:context>
    <inkml:brush xml:id="br0">
      <inkml:brushProperty name="width" value="0.08571" units="cm"/>
      <inkml:brushProperty name="height" value="0.08571" units="cm"/>
    </inkml:brush>
  </inkml:definitions>
  <inkml:trace contextRef="#ctx0" brushRef="#br0">1 0 16824,'15'99'97,"0"0"0,0-8 0,-7-12-69,-14-18-689,0 0 639,4-2-45,0-5-79,2-2-151,0-8-240,3-3-2432,9 18 1104,-3-26 1865,10 17 0,-14-39 0,1 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0.409"/>
    </inkml:context>
    <inkml:brush xml:id="br0">
      <inkml:brushProperty name="width" value="0.08571" units="cm"/>
      <inkml:brushProperty name="height" value="0.08571" units="cm"/>
    </inkml:brush>
  </inkml:definitions>
  <inkml:trace contextRef="#ctx0" brushRef="#br0">1 101 9610,'19'20'2979,"-3"-3"-2043,-16-17 1943,0 0-2157,108-41-1976,-69 25 1461,25-8 0,-4 1 84,-32 12 350,0 2-468,-4 2-65,-1 3 99,10 1 22,-7 10-133,0 0 1509,-14 37-1633,-13-19-115,-9 33 0,-4 4 126,3-18-14,-3 16 1,2-2-4,9-28 0,0 14 18,3-24-24,3-1 40,1-3 0,6-1 0,2-4 28,4-3 280,29-1-240,-17-5 150,41-15-184,-41 1 50,26-33-23,-34 22-391,8-35 22,-23 31-1233,-16-30 908,-2 34-2011,-38-19 1104,25 27 1540,-30-10 0,42 19 0,-7-3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0.926"/>
    </inkml:context>
    <inkml:brush xml:id="br0">
      <inkml:brushProperty name="width" value="0.08571" units="cm"/>
      <inkml:brushProperty name="height" value="0.08571" units="cm"/>
    </inkml:brush>
  </inkml:definitions>
  <inkml:trace contextRef="#ctx0" brushRef="#br0">0 1 14359,'8'75'351,"-1"0"0,0-5 0,-2-9-149,-4-9-118,0 0-22,1 3-602,1-2 540,0 1-171,3-3 0,0-1-104,1 4-1007,2 2 0,1-4-763,-3-24 2045,7 18 0,-12-36 0,3 2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2.294"/>
    </inkml:context>
    <inkml:brush xml:id="br0">
      <inkml:brushProperty name="width" value="0.08571" units="cm"/>
      <inkml:brushProperty name="height" value="0.08571" units="cm"/>
    </inkml:brush>
  </inkml:definitions>
  <inkml:trace contextRef="#ctx0" brushRef="#br0">1 839 13233,'85'-26'601,"1"0"0,-7 2 1,-13 0-991,-23-2 636,-1-5 151,3 0-303,-1-4-78,1-2 108,-3 0-108,15-17 19,-21 9 1,-1-2 36,17-19 27,-21 9 1,-6 2-34,-16 17 79,-1-25-96,-12 37 6,-22-19-78,9 26 95,-32-7-174,27 28-45,-29 31 157,28-4-367,-12 26 473,17-14 12,0 7 0,1 6-782,0 6 720,2 6-910,1 9 894,0 3-40,2-1 0,0 2 0,-1 16 20,3 0 0,1-4-20,8-28-310,6-10 0,3-5 338,1-19 211,23 7-132,-17-28 904,22-13-955,-21-6 11,25-29-78,-25 15 0,20-34 51,-25 34 972,10-23-1023,-15 32 772,3-9-788,-7 17 255,5-4-283,-3 10-119,9-1 102,-6 4-23,15 9 67,-11-3 22,8 10 7,-9-7-7,4 3 34,-2-1-16,5 0 27,6 7-22,-2-4 23,38 11-23,-28-17 5,37 4 1,-39-17 22,33-18-34,-30 3 85,39-38-91,-41 26 68,29-45-22,-39 41 95,8-41-96,-26 45 23,-19-30-112,2 38-78,-33-8 50,27 24-134,-28 14 111,32 6-195,-13 37 195,24-18-223,6 62 229,7-56 28,17 37 51,-6-53 100,29 14-22,-19-21 236,38 4-225,-36-15 364,35-5-280,-38-3 112,32-11-223,-38 6 89,24-17-140,-30 13 89,16-27-55,-18 19 106,14-39-62,-14 31 358,13-41-234,-16 39 497,8-30-486,-15 39 156,2-11-419,-5 27-314,-1 6 319,0 8-68,-2 18 29,2-4-129,-1 31 185,5-22-39,6 39 39,0-38 33,14 29-33,-12-38 22,21 14 11,-17-26 40,25 2-57,-22-11-5,14 0-16,-22-2 16,9-6-23,-12 3-49,10-17 105,-12 9-22,10-27 51,-9 19-57,7-27 40,-6 21 67,10-43-50,-8 36 162,8-38-112,-10 50-23,3-11-89,-7 22-112,0 0 90,-1 6-96,9 4 146,-4 4-56,8 9 17,-7-1 28,8 21 5,-6-13 51,18 30-11,-14-27 89,26 30-117,-19-31 83,29 25-94,-27-27-63,23 27 7,-31-31-281,4 17-95,-17-26-3696,-4 7 2374,0-11 1731,-4 3 0,3-7 0,0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2.506"/>
    </inkml:context>
    <inkml:brush xml:id="br0">
      <inkml:brushProperty name="width" value="0.08571" units="cm"/>
      <inkml:brushProperty name="height" value="0.08571" units="cm"/>
    </inkml:brush>
  </inkml:definitions>
  <inkml:trace contextRef="#ctx0" brushRef="#br0">1 0 15676,'0'0'0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0.430"/>
    </inkml:context>
    <inkml:brush xml:id="br0">
      <inkml:brushProperty name="width" value="0.08571" units="cm"/>
      <inkml:brushProperty name="height" value="0.08571" units="cm"/>
    </inkml:brush>
  </inkml:definitions>
  <inkml:trace contextRef="#ctx0" brushRef="#br0">150 847 11805,'10'83'498,"1"1"1,-2-5 0,-4-9-79,-13-7-2203,-3 6 2119,-2 5-61,-2 3-51,-2 1-51,-1 0-44,-1-2-28,0-7-39,2-4 22,3-13 555,2-8-583,4-12 437,2-9-291,1-9 100,3-7 118,1-4 2028,1-2-2202,0-5-94,1-4-141,1-9-56,3-8 0,4-7 6,2-7-396,6-7 395,1-4-4,4-3 10,0-4-823,3-3 779,0-2-17,1-2-68,0-2 51,1 0-28,-3 2 45,-1 2 39,-4 8-245,-1 6 268,-3 9-18,-4 9-77,-3 8 196,-4 8-560,-1 6 605,-3 4-1093,1 3 1091,0 9-100,0 2 45,1 12 11,2 6 0,-2 6 1,1 8 4,-1 3-10,0 6-588,1 0 621,1 0-33,0 0 5,1-1-11,1-3-17,0-5 29,3-7 49,-2-7 29,3-7 50,-2-7 68,0-4 631,0-6-520,-2-1 12,1-2-57,1-2-72,0-5-68,5-3-50,1-8-56,3-6 11,2-5-28,2-7-33,0-5-747,3-6 713,1-5 17,1-3-6,0-6-11,3-2-17,-1-6-885,2-3 902,2-5-28,0-6 56,4-5-1281,0-5 1250,-17 44 1,1 1 10,-1-2 1,0 1-9,1 1 0,0 0-12,19-45-718,1 9 669,-1 7-46,-2 13 29,-3 13 523,-3 12-669,-7 14-17,-4 9 736,-5 9-668,-1 8 1460,0 10-1270,2 11 55,0 14 40,-1 13-585,-4 14 613,-5 12 6,-5 12-833,-8 10 737,1-46 0,-2 1 6,-2 2 0,-1 1-11,-1 1 0,-1 0-3,0 1 0,-1-1-839,0 0 0,0-1 847,0-1 0,1-1-14,0-1 1,1-1-316,0-2 0,1-1 329,-7 45-50,4-9 39,3-6-5,6-9-23,2-7 0,2-8-22,6-6 971,1-5-1067,7-6-122,2-3-197,5-7 513,1-3-1156,2-6-791,1-4 777,2-6-3835,-2-3 4918,-3-3 0,-11-1 0,-4-1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3.235"/>
    </inkml:context>
    <inkml:brush xml:id="br0">
      <inkml:brushProperty name="width" value="0.08571" units="cm"/>
      <inkml:brushProperty name="height" value="0.08571" units="cm"/>
    </inkml:brush>
  </inkml:definitions>
  <inkml:trace contextRef="#ctx0" brushRef="#br0">8 1 10416,'-2'91'-673,"-1"-1"1,1-6 0,2-14-274,3-29 946,1-6 0,-1-15 0,0-9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3.451"/>
    </inkml:context>
    <inkml:brush xml:id="br0">
      <inkml:brushProperty name="width" value="0.08571" units="cm"/>
      <inkml:brushProperty name="height" value="0.08571" units="cm"/>
    </inkml:brush>
  </inkml:definitions>
  <inkml:trace contextRef="#ctx0" brushRef="#br0">1 0 11967,'0'4'202,"-1"-1"-1444,1-3 1,0 0-1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3.876"/>
    </inkml:context>
    <inkml:brush xml:id="br0">
      <inkml:brushProperty name="width" value="0.08571" units="cm"/>
      <inkml:brushProperty name="height" value="0.08571" units="cm"/>
    </inkml:brush>
  </inkml:definitions>
  <inkml:trace contextRef="#ctx0" brushRef="#br0">210 6 13603,'-21'-3'661,"4"0"-516,17 3 931,0 0-1222,-73 1-542,53 3 526,-55 1 96,72 3-164,2 1-33,2 0-45,2 1 6,1-2 22,5 2 401,3-2-390,3-1 11,2-1-129,15-1 286,-6-2-27,37 7 94,-31-3 34,41 15 67,-44-9 505,24 22-292,-38-15 437,4 40-549,-22-28 353,-19 40-393,6-43-49,-25 16-281,25-35-3438,-12-2-942,22-10 4582,-1-4 0,7 2 0,0 1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4.243"/>
    </inkml:context>
    <inkml:brush xml:id="br0">
      <inkml:brushProperty name="width" value="0.08571" units="cm"/>
      <inkml:brushProperty name="height" value="0.08571" units="cm"/>
    </inkml:brush>
  </inkml:definitions>
  <inkml:trace contextRef="#ctx0" brushRef="#br0">99 1 15025,'-28'76'-66,"0"0"1,1-6 0,11-13-75,23-26-56,5-3 12,6-4 49,3-5 46,4-5 374,43-16-106,-30-5 437,53-31-369,-61 13 778,15-35-711,-34 34 341,-6-31-526,-12 35-84,-28-26-90,10 30 0,-17-10 6,16 15-23,0 2-33,-1 1-39,2 2-79,-1 1-118,4 2-139,2 3-1726,-3 1 1446,11 4-1440,0 12 1193,15-4-2313,21 13 3310,-8-16 0,9 1 0,-18-7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4.709"/>
    </inkml:context>
    <inkml:brush xml:id="br0">
      <inkml:brushProperty name="width" value="0.08571" units="cm"/>
      <inkml:brushProperty name="height" value="0.08571" units="cm"/>
    </inkml:brush>
  </inkml:definitions>
  <inkml:trace contextRef="#ctx0" brushRef="#br0">1 402 20425,'59'-56'515,"-6"7"-369,-31 33-34,1-1-11,1 1-1,0-2-16,-1 3-44,-3-2 16,0 1-28,-4 2 5,-3-1-5,2-4-521,-5-11 230,-2 8-946,-18-13 800,0 21-684,-29-8 707,16 15-869,-34 3 774,32 10-1037,-26 29 1081,34-8-1002,-3 47 945,20-36-536,29 49 671,-5-50-316,14-2 1,5-4 7,1-11-529,17-8 1,2-5 1195,-7-10 0,18-1 0,-56 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5.229"/>
    </inkml:context>
    <inkml:brush xml:id="br0">
      <inkml:brushProperty name="width" value="0.08571" units="cm"/>
      <inkml:brushProperty name="height" value="0.08571" units="cm"/>
    </inkml:brush>
  </inkml:definitions>
  <inkml:trace contextRef="#ctx0" brushRef="#br0">1 0 16807,'37'79'113,"-1"0"1,-2-6 0,-6-13-46,-14-28-35,0 1 1,-1 1-23,1-1-22,-1-1-23,0-3-375,25 28-257,5-12 436,7 7-196,19-21 325,-35-24-419,49-9 368,-50-4 124,28-17 152,-45 11 318,5-21-263,-17 16 679,1-27-511,-4 23 39,-2-13 29,-2 15 5,-1-2 0,-2-1-40,1 1-20,-2 1-75,2 1-38,-2 3 195,-6-7-425,5 12-370,-9-5 151,11 14-257,-8 15 392,6-1-208,-5 35 157,8-18-212,4 43 184,7-39-537,20 42 330,-8-44-1255,43 28 791,-27-38-1488,12-3 0,3-4 524,0-6 1185,25 0 0,-51-8 1,-7 0-1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5.647"/>
    </inkml:context>
    <inkml:brush xml:id="br0">
      <inkml:brushProperty name="width" value="0.08571" units="cm"/>
      <inkml:brushProperty name="height" value="0.08571" units="cm"/>
    </inkml:brush>
  </inkml:definitions>
  <inkml:trace contextRef="#ctx0" brushRef="#br0">222 0 16616,'-41'54'-60,"1"1"0,-1-1 0,-15 21 0,16-13-36,37-31-38,2 0-6,6 0-39,0-1-51,8-1-11,1-2-280,16 4 191,-4-8-1956,54 4-1495,-3-26 1782,10-1 1276,-19-14 1,-47 5-1,-8 4 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5.946"/>
    </inkml:context>
    <inkml:brush xml:id="br0">
      <inkml:brushProperty name="width" value="0.08571" units="cm"/>
      <inkml:brushProperty name="height" value="0.08571" units="cm"/>
    </inkml:brush>
  </inkml:definitions>
  <inkml:trace contextRef="#ctx0" brushRef="#br0">0 0 14745,'2'92'65,"0"0"1,0-7-1,1-10-25,9-16-671,-1 4 643,0 0-649,-1-2 632,1-7-23,0-6 0,1-8 138,9 15-877,-1-13 554,-2-2-73,-5-21-55,-12-18-3371,-10-16 2440,2 3-654,-21-28 1735,14 16 359,-10-12 0,17 23 1,1 4-1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6.279"/>
    </inkml:context>
    <inkml:brush xml:id="br0">
      <inkml:brushProperty name="width" value="0.08571" units="cm"/>
      <inkml:brushProperty name="height" value="0.08571" units="cm"/>
    </inkml:brush>
  </inkml:definitions>
  <inkml:trace contextRef="#ctx0" brushRef="#br0">1 95 5952,'0'14'1411,"1"-2"-1528,-1-12 699,0 0-179,8-21 90,0 18 29,7-15-2,-1 22 68,2 2 73,2 0 1989,31 16-2074,-20-8 1379,48 19-1367,-46-18 191,28 15-505,-32-13 426,26 34-649,-31-27 49,14 33-100,-27-40-89,-1 9-29,-4-20-363,-3 0 285,0-5-678,-10-13 644,2 3-290,-11-30 352,12 16-280,-1-38 262,11 31-357,18-36 369,-6 38-16,14-11-6,-10 19-22,3 3-113,1-2-206,3 4-2578,10-2 3115,-10 8 0,-3 1 0,-15 7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6.492"/>
    </inkml:context>
    <inkml:brush xml:id="br0">
      <inkml:brushProperty name="width" value="0.08571" units="cm"/>
      <inkml:brushProperty name="height" value="0.08571" units="cm"/>
    </inkml:brush>
  </inkml:definitions>
  <inkml:trace contextRef="#ctx0" brushRef="#br0">1 0 11889,'47'48'-685,"0"1"0,-4-3 0,-8-14-666,-19-27 1351,-3-2 0,-4-2 0,-4-1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0.687"/>
    </inkml:context>
    <inkml:brush xml:id="br0">
      <inkml:brushProperty name="width" value="0.08571" units="cm"/>
      <inkml:brushProperty name="height" value="0.08571" units="cm"/>
    </inkml:brush>
  </inkml:definitions>
  <inkml:trace contextRef="#ctx0" brushRef="#br0">0 1 14309,'11'89'5,"0"1"1,-2-7-1,3-18-66,2-41-46,0 0-72,0-5-230,-2-1-291,0-4-263,-1-2-325,-2-3-297,-3-4 201,-2-2-285,-1-2 1669,-1-1 0,-1 0 0,-1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36.653"/>
    </inkml:context>
    <inkml:brush xml:id="br0">
      <inkml:brushProperty name="width" value="0.08571" units="cm"/>
      <inkml:brushProperty name="height" value="0.08571" units="cm"/>
    </inkml:brush>
  </inkml:definitions>
  <inkml:trace contextRef="#ctx0" brushRef="#br0">22 22 14454,'-12'-12'-2055,"2"3"800,10 9 663,0 0 0,0 0 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3.146"/>
    </inkml:context>
    <inkml:brush xml:id="br0">
      <inkml:brushProperty name="width" value="0.08571" units="cm"/>
      <inkml:brushProperty name="height" value="0.08571" units="cm"/>
    </inkml:brush>
  </inkml:definitions>
  <inkml:trace contextRef="#ctx0" brushRef="#br0">302 104 14180,'-22'-56'1019,"3"12"-789,13 42-90,-1 1-61,-1 1-51,-3 0-28,-10 11 22,-33 46-16,17-16-12,1 12 0,4 1-10,14-10-85,-8 45 39,21-54-370,29 36 186,-6-47-532,44 12 195,-25-30-2615,58-15 1663,-41-1 1244,26-11 1,-54 11-1,-10 4 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4.026"/>
    </inkml:context>
    <inkml:brush xml:id="br0">
      <inkml:brushProperty name="width" value="0.08571" units="cm"/>
      <inkml:brushProperty name="height" value="0.08571" units="cm"/>
    </inkml:brush>
  </inkml:definitions>
  <inkml:trace contextRef="#ctx0" brushRef="#br0">173 459 11945,'15'77'287,"-1"0"1,0-5 0,-4-8 70,-10-7-1269,0-1 1264,-1-1-62,-3-3-122,-2-2 4,0-5 440,-1 8-137,-1 0-279,1-15 716,0-5-656,3-29 912,-4-1-1051,0-5 427,-11-12-511,7 2-79,-14-31-33,13 15-96,-15-57 68,14 36-172,1-18 1,2-5 64,1-2-123,4-22 0,1-2 185,3 7 75,7-7 0,2 2 43,3 22 24,5 7 1,2 5 42,0 23-18,20-17-27,-18 45 17,29-2 22,-22 12 73,35 14-73,-33-3 107,27 37-68,-36-20 146,4 49-191,-19-40 73,-14 40-50,3-47-6,-20 23-28,14-36-291,-15 6-44,18-16-2684,-13-1 767,15-6 2241,-5-5 0,9 4 0,2-3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4.391"/>
    </inkml:context>
    <inkml:brush xml:id="br0">
      <inkml:brushProperty name="width" value="0.08571" units="cm"/>
      <inkml:brushProperty name="height" value="0.08571" units="cm"/>
    </inkml:brush>
  </inkml:definitions>
  <inkml:trace contextRef="#ctx0" brushRef="#br0">65 24 14409,'-14'76'242,"-1"1"1,1-7 0,6-12-125,15-28-45,1-1-28,8-2-1,-1-3 1,3-2 0,1-5 202,33 1-169,-23-10 29,45-16-113,-47-4 1,24-31 10,-36 20-89,7-34 45,-19 28 0,-4-16 16,-4 18 18,-6 0-18,-3 0 23,-3 2-44,-15-11 32,4 11-167,-38-18 11,29 23-1087,-37-6 387,45 19-3378,-11 14 4246,31 2 0,2 4 0,7-7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4.642"/>
    </inkml:context>
    <inkml:brush xml:id="br0">
      <inkml:brushProperty name="width" value="0.08571" units="cm"/>
      <inkml:brushProperty name="height" value="0.08571" units="cm"/>
    </inkml:brush>
  </inkml:definitions>
  <inkml:trace contextRef="#ctx0" brushRef="#br0">0 1 12281,'10'12'1277,"-3"-2"-846,-7-10-783,0 0-477,46 100-1533,-34-68 1597,14 23 1,-5-3 765,-19-36 1,-1-9-1,-1 1 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4.820"/>
    </inkml:context>
    <inkml:brush xml:id="br0">
      <inkml:brushProperty name="width" value="0.08571" units="cm"/>
      <inkml:brushProperty name="height" value="0.08571" units="cm"/>
    </inkml:brush>
  </inkml:definitions>
  <inkml:trace contextRef="#ctx0" brushRef="#br0">1 0 9990,'0'0'0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5.475"/>
    </inkml:context>
    <inkml:brush xml:id="br0">
      <inkml:brushProperty name="width" value="0.08571" units="cm"/>
      <inkml:brushProperty name="height" value="0.08571" units="cm"/>
    </inkml:brush>
  </inkml:definitions>
  <inkml:trace contextRef="#ctx0" brushRef="#br0">26 629 8842,'9'18'2252,"-1"-4"-1373,-8-14 4151,0 0-4974,1 109-1510,-5-63 1462,3 21 1,-1 0 8,-7-25-58,1 1 41,1-4 353,0 11-207,4-29-102,1 1-38,4-33 1121,0-6-1144,3-2 496,0-2-456,2-6-40,-2 8-67,3-8 22,-6 19-296,4-2 263,-4 9-101,10 1 123,-3 0 73,29 0 17,-19-2 0,19-2 5,-20-3-5,2 0 16,0-2 79,11-6-89,-10 3 38,24-12-33,-24 13 6,23-13 11,-26 14-23,20-13-72,-22 14 44,19-15 6,-22 13 0,20-23 34,-18 13 27,22-42-16,-22 28 146,14-57-158,-19 47 31,-2-10 1,-1-1 8,-2 2-15,-2-9 1,-2-1-8,1 9 203,-1 2 1,-2 3-103,-1 18-124,0-9-62,0 39 68,-2 43 10,1-4 6,-1 29 1,0 5-62,0 9-567,3-14 0,-2 12 1,2-9 582,1-18 1,0 2-79,0 21 0,1 9 0,1-10-44,5 18-133,3-11 1,4-8-120,3-30-3076,14 10 2174,-22-43-2162,0-11 1142,-10-11 2291,-3-10 0,1 11 0,-1 3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5.628"/>
    </inkml:context>
    <inkml:brush xml:id="br0">
      <inkml:brushProperty name="width" value="0.08571" units="cm"/>
      <inkml:brushProperty name="height" value="0.08571" units="cm"/>
    </inkml:brush>
  </inkml:definitions>
  <inkml:trace contextRef="#ctx0" brushRef="#br0">1 106 17854,'78'-19'233,"1"1"1,-7 1-1,-9 2-149,-17 2-969,-1 2 414,-3 4-778,-3 3-992,-1 2-1042,-5 7-1707,-4 1 4990,-6 4 0,-11-5 0,-5-2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6.708"/>
    </inkml:context>
    <inkml:brush xml:id="br0">
      <inkml:brushProperty name="width" value="0.08571" units="cm"/>
      <inkml:brushProperty name="height" value="0.08571" units="cm"/>
    </inkml:brush>
  </inkml:definitions>
  <inkml:trace contextRef="#ctx0" brushRef="#br0">42 1 12920,'-12'58'67,"2"-8"-56,6-34-5,0 0-23,0-1-17,0 1-55,2-2-118,1 1-152,0-2-241,1 1-357,0-2 957,2 7 0,-1-11 0,0 4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8.525"/>
    </inkml:context>
    <inkml:brush xml:id="br0">
      <inkml:brushProperty name="width" value="0.08571" units="cm"/>
      <inkml:brushProperty name="height" value="0.08571" units="cm"/>
    </inkml:brush>
  </inkml:definitions>
  <inkml:trace contextRef="#ctx0" brushRef="#br0">132 357 14521,'-6'-56'235,"1"0"1,-3-36-113,1 77-28,2 1 12,0-1-12,0 1-11,1-2 12,0 1-35,-1 1 29,0-1-90,-1-1-107,2 6-666,0 2 605,0 12 39,-6 24 124,3-4-7,-10 55-16,10-36 8,1 7 1,1 0 19,2-7-56,3 50 28,4-58-78,10 28 67,-5-46 279,11 4-21,-11-18 924,11-13-902,-11 1 95,8-21-275,-9 12 40,2-23-118,-4 22-28,8-26-27,-6 28-203,7-10 51,-8 21-420,9 3 459,-7 7-157,20 26 331,-15-10 0,16 32-12,-19-28 7,15 23-7,-14-27 51,21 14 11,-20-25 90,10 1-11,-15-9 448,8-4-381,-5-2 414,24-30-425,-18 13 106,22-33-140,-21 29 207,20-31-280,-16 27 168,38-47-218,-35 48 0,26-25 11,-34 41-79,11-1 23,-15 11-5,19 28 38,-19-8-21,16 37 32,-18-26-273,19 45 122,-17-41-290,15 34 341,-20-51 33,4 3 96,-8-16 470,2-4-442,-4-3-84,3-19 5,-1 8-10,3-19-24,-1 19-116,9-14 116,-5 16-100,24-15 124,-18 19-1,27-10 11,-24 14-11,15-5 17,-18 10-16,14 2 32,-17 5 18,14 20-45,-17-7-68,13 32-89,-13-26-1949,18 29 863,-14-32-3737,26 10 4991,-22-24 0,6-2 0,-18-6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0.917"/>
    </inkml:context>
    <inkml:brush xml:id="br0">
      <inkml:brushProperty name="width" value="0.08571" units="cm"/>
      <inkml:brushProperty name="height" value="0.08571" units="cm"/>
    </inkml:brush>
  </inkml:definitions>
  <inkml:trace contextRef="#ctx0" brushRef="#br0">0 397 9027,'13'8'1641,"-3"-1"-1143,-10-7 494,0 0-1015,31-76 18,-16 60 16,25-56 11,-24 78-5,1 0 0,-1-1-12,1-3-33,2 2-44,0-4-80,1 1-100,2-2-89,1-4-107,1-2-146,4-5-151,2-3-202,5-4-33,0-3 157,3-4-43,-2-1 574,0-4 180,-3-3 112,0-1 0,-15 14 0,-4 5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8.975"/>
    </inkml:context>
    <inkml:brush xml:id="br0">
      <inkml:brushProperty name="width" value="0.08571" units="cm"/>
      <inkml:brushProperty name="height" value="0.08571" units="cm"/>
    </inkml:brush>
  </inkml:definitions>
  <inkml:trace contextRef="#ctx0" brushRef="#br0">194 0 19591,'55'71'100,"-1"1"1,-3-7 0,-11-7-45,-24-13-56,-2 0 0,-1-2-17,-3-4-22,1-6 6,-4-5-208,2 7 162,-6-19 40,-1 7 50,-7-21-50,-23 0 22,7-3 17,-44-11 28,31 3 56,-49-18-56,44 16-16,-43-10-29,49 14-196,-22 0-45,41 5-571,-4 10 644,17 2-862,15 28 364,-1-15-2633,43 27 1607,-20-31 1709,59 9 0,-65-21 0,21-1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9.608"/>
    </inkml:context>
    <inkml:brush xml:id="br0">
      <inkml:brushProperty name="width" value="0.08571" units="cm"/>
      <inkml:brushProperty name="height" value="0.08571" units="cm"/>
    </inkml:brush>
  </inkml:definitions>
  <inkml:trace contextRef="#ctx0" brushRef="#br0">406 0 16908,'-63'45'102,"-1"1"1,5-4 0,9-7-70,21-13-50,0 0-11,4-1 0,0 0-33,6-2-869,-6 10 521,14-14-582,4 11 778,15-20-498,31 6 470,-12-9-297,55 2 359,-40-5-149,12 1 0,0 1 216,-5 0 131,2 2 1,-1 1 64,-13 0 527,24 14-286,-48-9 454,-6 29-690,-17-16 68,-35 42-107,16-34 1,-42 31-96,42-42-1333,-25 8-409,39-24 1787,-3-14 0,16 6 0,2-9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49.842"/>
    </inkml:context>
    <inkml:brush xml:id="br0">
      <inkml:brushProperty name="width" value="0.08571" units="cm"/>
      <inkml:brushProperty name="height" value="0.08571" units="cm"/>
    </inkml:brush>
  </inkml:definitions>
  <inkml:trace contextRef="#ctx0" brushRef="#br0">167 0 14505,'4'19'1199,"-1"-3"-1048,-17 33 0,-6 8-2775,5 1 2786,-7 13 1,2 1 134,7-3-86,-1-1-15,4 1 116,0-4 1,0 8-1033,3 8 1,2 1 385,-3-11 1,2-3-810,7 4 1,4-15 212,1-38-2913,17-9 2264,-14-21 1579,7-7 0,-13 6 0,0 4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50.339"/>
    </inkml:context>
    <inkml:brush xml:id="br0">
      <inkml:brushProperty name="width" value="0.08571" units="cm"/>
      <inkml:brushProperty name="height" value="0.08571" units="cm"/>
    </inkml:brush>
  </inkml:definitions>
  <inkml:trace contextRef="#ctx0" brushRef="#br0">0 180 13900,'78'4'676,"-1"1"0,-5-1 0,-11-3-212,-20-7-590,1-1 434,0 1-45,0 2-50,-1 1-56,-3 1-79,-1 1 132,-6 2-160,-3 6 50,-6 1-72,-3 5 56,5 17 84,-13-2 114,4 3-187,-14-8-22,-2-14 212,-8 9-245,3-9-57,-14 16-11,9-12 17,-5 10-23,6-7 12,1 2-1,0 0-5,1-1-56,1 7 51,3-7-135,7 13 134,4-17-5,16 6 33,-4-14 68,48-15-51,-31-1 23,56-28-23,-58 18 6,23-20-23,-39 21 6,4-32 6,-16 24-6,-17-42-17,-1 41-73,-26-27-50,14 30-1428,-36-39 857,34 36-2824,-21-27 1519,39 44 2016,0-1 0,8 12 0,0 1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50.839"/>
    </inkml:context>
    <inkml:brush xml:id="br0">
      <inkml:brushProperty name="width" value="0.08571" units="cm"/>
      <inkml:brushProperty name="height" value="0.08571" units="cm"/>
    </inkml:brush>
  </inkml:definitions>
  <inkml:trace contextRef="#ctx0" brushRef="#br0">54 482 17580,'30'81'659,"-1"1"0,0-7 0,-8-9-138,-15-14-1120,0 4 974,-1 4-707,-2 4 584,2 2-62,-2 3-70,0-21 1,-1 6 72,2 20 1,0 0-189,-2-21 1,0-1 103,2 18 1,-1-11 41,-2-34 770,1 3-686,-1-25 73,-2-8-336,-2-2 514,-4-11-475,-1-1-56,-3-5-11,2-6 762,-3-4-930,-5-28 140,2 10-151,0-13 0,-1-4 45,1-9 1,5 14 0,-2-9 0,3 7-110,3 16 0,2 0 157,-3-26 0,-1-11 0,2 11 142,2 22 0,0 0 0,0-17 0,-2-10 0,2 13 62,0-15-37,2 10 0,2 7-64,4 24 28,16-18 11,-8 45-51,31-2 57,-23 13-45,34 8-51,-31 2-72,22 26 117,-31-11-302,6 36 112,-16-30-1692,-2 23 818,-3-32-4661,-3 12 3279,1-22 2580,-3 3 0,5-8 1,0-2-1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9:51.024"/>
    </inkml:context>
    <inkml:brush xml:id="br0">
      <inkml:brushProperty name="width" value="0.08571" units="cm"/>
      <inkml:brushProperty name="height" value="0.08571" units="cm"/>
    </inkml:brush>
  </inkml:definitions>
  <inkml:trace contextRef="#ctx0" brushRef="#br0">1 1 10965,'0'0'0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0.987"/>
    </inkml:context>
    <inkml:brush xml:id="br0">
      <inkml:brushProperty name="width" value="0.08571" units="cm"/>
      <inkml:brushProperty name="height" value="0.08571" units="cm"/>
    </inkml:brush>
  </inkml:definitions>
  <inkml:trace contextRef="#ctx0" brushRef="#br0">349 148 12925,'17'-20'1109,"-2"4"-868,-15 12 5,2 1-10,-1-1-63,-1 1 34,1-1-5,-1 0-34,1 1-27,-1-1-35,0 1 45,-2-3-151,1 2-123,-5-8 67,1 7-202,-13-9 163,7 6-309,-23-7 220,15 9-388,-30-2 404,25 6-257,-32 5 262,32 1-520,-27 17 426,32-8-606,-18 24 560,25-19-374,-5 22 341,20-14 257,1-1 40,10-5 22,-2-12 73,10 0-11,-4-2 190,24-1-106,-19-3 353,29-3-309,-31 0 365,23-7-387,-28 4 191,13-7-252,-19 6 123,4-2-174,-11 5-162,2 0 50,-5 2-11,3 7 78,-1 0 40,4 25-1,-3-9 74,1 46-85,-3-30-50,-2 61-5,-2-52 19,0 4 0,-2-1 36,0-10 51,-9 44-62,8-53 6,-10 36 0,11-42 22,-9 21-34,9-32 365,-2 4-129,6-15 358,-2-4-487,3-5 45,-2-14-124,2 3 119,4-35-130,0 22-11,16-50-28,-6 40-11,5-7 0,1 0 12,0 5-32,6-4 0,1 0 43,-2 6-1,28-40 23,-31 50 106,17-23-72,-28 37 72,10-11-118,-15 19 1,5-7 0,-6 10-79,4-2 45,-5 5-51,6 0 46,-5 3-46,10 11 63,-9-2 10,4 16 6,-6-10 0,-2 21-6,0-17-5,-1 30 0,-1-32-17,2 15 11,-1-25-44,0 5 38,0-9-223,1 4 78,1-7-353,1 1 135,-1-3-1698,6 2 953,-2-2 1131,15 1 0,-15-1 0,7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1.899"/>
    </inkml:context>
    <inkml:brush xml:id="br0">
      <inkml:brushProperty name="width" value="0.08571" units="cm"/>
      <inkml:brushProperty name="height" value="0.08571" units="cm"/>
    </inkml:brush>
  </inkml:definitions>
  <inkml:trace contextRef="#ctx0" brushRef="#br0">0 507 13760,'57'-4'630,"-1"0"0,38-4-373,-73-1-77,0-1-73,1 0-29,-3-1-16,0 0 61,10-15-151,-14 11-303,7-24 146,-19 24-481,-10-20 458,-1 19-290,-19-11 324,11 19-134,-21 2 258,20 11-96,-22 20 102,22-5-18,-9 14 6,14-9-6,1 2-27,1 2-23,2 1-157,0 9 140,4-10-196,7 21 263,3-29-11,17 15 57,-7-26-1,27 2 22,-20-10 57,37-7-28,-30-1 66,40-18-55,-39 9 101,34-24-95,-41 21 72,22-24-67,-31 26 230,8-14-242,-18 22-284,0-2 139,-4 8 22,-2 9 79,1-2-28,-4 19 28,2-10-28,-1 22 17,2-19 34,6 20-7,-1-23 57,11 14-22,-6-18 150,12 9-111,-10-13 207,15 2-208,-13-6 158,16-5-191,-15 0 145,15-11-117,-17 5 168,8-14-179,-14 12 73,2-14-107,-6 14 129,-1-8-84,-1 13 89,0-4-173,1 9-112,1-2 79,1 3 16,6-1 17,-5 2 0,11 2 11,-8 0 40,14 7-35,-11-6 85,19 6-45,-16-7 241,22 1-151,-19-3 218,22-5-263,-20-1 201,27-13-212,-25 6 201,21-21-168,-26 16 241,10-30-218,-18 23 280,2-37-309,-10 30 197,-12-43-230,2 39 17,-22-42-113,18 46-94,-16-23-23,20 39-1248,-3-3 357,11 15 1020,3 18 0,1-11 0,1 12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4.041"/>
    </inkml:context>
    <inkml:brush xml:id="br0">
      <inkml:brushProperty name="width" value="0.08571" units="cm"/>
      <inkml:brushProperty name="height" value="0.08571" units="cm"/>
    </inkml:brush>
  </inkml:definitions>
  <inkml:trace contextRef="#ctx0" brushRef="#br0">388 351 12461,'-33'12'1170,"5"-3"-800,23-8-51,-1-1-56,1 0-67,0 0-62,0 0-33,-2 0-34,1 0-50,-2 0 0,-1 1 0,-2 1 0,-1 3-6,-1 1 11,-2 1-33,-1 2 22,-1 1-5,-2 1-12,1 1 12,0 1-29,-8 8-83,-9 18 89,9-11-184,-7 30 133,27-35-133,1 29 111,9-30-190,18 18 174,-6-26-213,35 4 223,-24-15-458,41-3 268,-37-3-582,38-14 582,-41 5-733,29-20 717,-36 16-141,17-19 404,-26 21 106,7-13 17,-14 16 437,5-7-297,-8 11 386,6-5-419,-4 7 363,11-6-380,-6 5 353,20-10-303,-13 6 549,31-20-516,-24 13 516,37-26-538,-34 23 281,29-24-415,-35 26 123,9-17-129,-23 22-28,-7-6-106,-6 14-17,-28 2 56,13 6-28,-50 17 17,42-8 28,-35 16-45,41-16 0,-17 17 28,23-14-79,-12 28 51,23-27 11,-3 22-11,10-23-33,10 15 27,-2-14 23,28 21-11,-18-23 66,27 11-44,-23-17 56,31 3-50,-23-6 61,50 1-78,-46-3 33,35-5-22,-41 0 51,31-13-51,-28 7 61,52-28-49,-49 19 27,38-26-17,-42 21 79,31-33-101,-29 24 73,6-14 0,0-1-45,-9 6 0,0-3 0,-2 1 56,-9 8 392,7-29-258,-17 34 331,-2-21-516,-11 37-49,-12-4 16,1 17-28,-27 13 28,19-3-51,-43 41 34,39-24-89,-28 37 89,34-33-117,-17 38 67,21-33-45,-10 56 95,21-57-67,11 44 39,5-53-39,18 21 67,-7-29-95,43 14 112,-28-21 6,55 7 5,-53-17 28,34-6 17,-38-1-22,48-24-1,-42 12-13,7-8 0,-2-2-20,-10 3 16,24-29 40,-31 25-5,27-54-1,-29 43 6,0-11 0,-3 2-17,-9 13 40,4-27-29,-14 41 12,-9-6-79,0 20-28,-20 13 40,12 6-46,-20 24 68,18-11-140,-31 52 100,27-37-19,-5 11 0,3 1 20,8-13-45,-8 33 44,15-39-27,0 31 33,6-35-56,12 25 68,-1-39-12,16 7 17,-10-15 50,40-6-50,-25-4 34,52-19-23,-47 8 34,34-19-45,-37 14 73,46-33-90,-44 26 45,5-7 0,-1 1-6,-14 9 102,20-25-12,-31 33 112,3-11-208,-14 20-100,-2-1-11,-1 6-67,-5 4 145,2 1-101,-6 11 107,6-5-22,-2 19 16,5-16 22,0 22 23,2-19 0,7 22 0,-1-22-39,10 21-34,-10-21 34,6 17 6,-11-19-63,1 14 68,-7-18-22,-10 9 22,2-12 17,-18 1 5,15-6 62,-22-1-56,20-3 140,-18-4-106,22 1-1,-6-2-5,12 4 23,-1 1-85,5 1-218,-2 1 135,4 1-57,4 5 68,0-1-398,16 9 179,-8-7-1781,24 7 616,-17-10 1462,22 5 0,-28-7 0,5 1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4.641"/>
    </inkml:context>
    <inkml:brush xml:id="br0">
      <inkml:brushProperty name="width" value="0.08571" units="cm"/>
      <inkml:brushProperty name="height" value="0.08571" units="cm"/>
    </inkml:brush>
  </inkml:definitions>
  <inkml:trace contextRef="#ctx0" brushRef="#br0">1 1 13760,'5'53'-31,"-1"1"0,4 35-30,-13-70-74,2-1-134,0-2-263,2-1-398,-1-2-487,2-1-179,0-1-689,2-2 2285,-2-2 0,2-3 0,-2-2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1.168"/>
    </inkml:context>
    <inkml:brush xml:id="br0">
      <inkml:brushProperty name="width" value="0.08571" units="cm"/>
      <inkml:brushProperty name="height" value="0.08571" units="cm"/>
    </inkml:brush>
  </inkml:definitions>
  <inkml:trace contextRef="#ctx0" brushRef="#br0">109 352 10618,'16'-77'853,"0"1"0,-1 6 0,-7 14-91,-14 32-107,-1 5-168,-1 7-167,3 3-124,0 4-145,0 3-51,1 1 50,1 6 62,0 8 95,-2 11 394,-5 45 0,-2 32 0,1-7-497,1-11 0,0 1-853,2-9 1,-1 9 0,0-1 0,1-11 776,0 4 0,3-11 11,0 27 6,0-7-11,4-8-102,0-9 85,3-7-28,2-8-17,4-6-6,1-6-39,0-5-72,0-4-46,-1-6-128,1-2-112,-3-6-79,2-3-190,-3-3-191,1-2 2837,-1-3-3374,-1-1-645,-1-3-571,2 1 2644,-3-3 0,1 0 0,-3-1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4.892"/>
    </inkml:context>
    <inkml:brush xml:id="br0">
      <inkml:brushProperty name="width" value="0.08571" units="cm"/>
      <inkml:brushProperty name="height" value="0.08571" units="cm"/>
    </inkml:brush>
  </inkml:definitions>
  <inkml:trace contextRef="#ctx0" brushRef="#br0">1 23 9212,'3'12'22,"0"-2"-44,-3-10 117,0 0-84,22-20-5,-13 15-12,18-15-10,-19 20-35,2 0-55,-1 1-69,1 0-1588,8 9 1763,-7-4 0,3 3 0,-11-7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5.241"/>
    </inkml:context>
    <inkml:brush xml:id="br0">
      <inkml:brushProperty name="width" value="0.08571" units="cm"/>
      <inkml:brushProperty name="height" value="0.08571" units="cm"/>
    </inkml:brush>
  </inkml:definitions>
  <inkml:trace contextRef="#ctx0" brushRef="#br0">40 1 10248,'9'13'1002,"-2"-2"-671,-7-11 1198,0 0-1590,-5 74-349,-2-50 365,-4 55 114,-2-70-24,5-3 230,0-2-225,5-4-61,8-12 5,4 3 90,35-27-39,-20 21 351,34-18-312,-32 22 180,27-6-180,-26 13 78,31-1-151,-37 8-78,18 11-51,-28-4-94,2 7-158,-9-6-330,-1 0-510,-2 1-638,-1 1 1848,0-2 0,0-4 0,0-3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6.224"/>
    </inkml:context>
    <inkml:brush xml:id="br0">
      <inkml:brushProperty name="width" value="0.08571" units="cm"/>
      <inkml:brushProperty name="height" value="0.08571" units="cm"/>
    </inkml:brush>
  </inkml:definitions>
  <inkml:trace contextRef="#ctx0" brushRef="#br0">344 119 14880,'-2'-46'638,"-3"9"-492,-1 31-28,-2 0-34,-1 0 6,0 1-12,-2 0-11,0 1-5,-9 0-85,-18 8 18,11 0-34,-28 20 39,34-7-56,-25 30 22,27-23-117,-15 39 67,24-34 112,-2 44 140,12-38 213,11 48-365,-2-47 68,22 32-61,-14-45 106,31 15-85,-25-26 40,32 3-78,-30-12-208,23 0-22,-31-5-1557,10-4 409,-20 2 1372,-2-9 0,-4 9 0,-3-3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8.625"/>
    </inkml:context>
    <inkml:brush xml:id="br0">
      <inkml:brushProperty name="width" value="0.08571" units="cm"/>
      <inkml:brushProperty name="height" value="0.08571" units="cm"/>
    </inkml:brush>
  </inkml:definitions>
  <inkml:trace contextRef="#ctx0" brushRef="#br0">65 34 14454,'29'-19'459,"-5"5"-352,-24 14 27,0 0 62,1 3 57,-1 1 32,0 3-27,0 4-40,-1 1 79,-12 31-263,5-19-17,-17 39-12,15-39-122,-11 26-7,13-31-704,-8 18 233,10-24-2687,-1 9 1333,5-15 1949,0 3 0,2-8 0,0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9.156"/>
    </inkml:context>
    <inkml:brush xml:id="br0">
      <inkml:brushProperty name="width" value="0.08571" units="cm"/>
      <inkml:brushProperty name="height" value="0.08571" units="cm"/>
    </inkml:brush>
  </inkml:definitions>
  <inkml:trace contextRef="#ctx0" brushRef="#br0">64 0 7621,'11'13'1653,"-2"-2"-735,-9-11 2571,0 0-3298,24 8 33,-18-3-6,18 7-16,-24-5-79,0 1-17,0 2 152,-7 11-208,3-6 6,-15 19-50,10-19 61,-20 21-84,17-24-33,-15 14 22,17-19-45,-2 4 40,8-7-191,1-1 173,2-1-22,3 0 57,0-1-18,8 0 23,-2 0-40,18-1 46,-12 0-197,20 0 40,-21 0-398,10 0 101,-14 1-3109,5 1 2234,-10 0 1334,2 2 0,-5-3 0,-1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9.558"/>
    </inkml:context>
    <inkml:brush xml:id="br0">
      <inkml:brushProperty name="width" value="0.08571" units="cm"/>
      <inkml:brushProperty name="height" value="0.08571" units="cm"/>
    </inkml:brush>
  </inkml:definitions>
  <inkml:trace contextRef="#ctx0" brushRef="#br0">144 1 14219,'-4'76'476,"-1"-10"-409,0-43-33,-1 1-17,-1 0-23,-1 2-16,0-2-118,-7 12-23,4-8-694,-8 16-5,6-19 862,-9 26 0,14-35 0,-5 12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0.290"/>
    </inkml:context>
    <inkml:brush xml:id="br0">
      <inkml:brushProperty name="width" value="0.08571" units="cm"/>
      <inkml:brushProperty name="height" value="0.08571" units="cm"/>
    </inkml:brush>
  </inkml:definitions>
  <inkml:trace contextRef="#ctx0" brushRef="#br0">1 27 14908,'53'-7'50,"0"1"1,35-4-163,-73 7-157,-1 3-202,-2 0-296,-2 0-460,-2 0-598,-2 1 1825,-1 2 0,-2-2 0,-1 2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0.922"/>
    </inkml:context>
    <inkml:brush xml:id="br0">
      <inkml:brushProperty name="width" value="0.08571" units="cm"/>
      <inkml:brushProperty name="height" value="0.08571" units="cm"/>
    </inkml:brush>
  </inkml:definitions>
  <inkml:trace contextRef="#ctx0" brushRef="#br0">1 719 15384,'56'-18'343,"0"-1"1,-3 2 0,-10 1-42,-19 2-5,2-1-45,2 0-50,0-2-40,2 0 107,25-20-202,-20 12 51,40-36-113,-46 32-10,30-41-18,-38 39-78,19-43 57,-28 41-40,8-39 72,-16 41-32,0-27-7,-6 38-128,-9-6 151,2 23 11,-21 19 17,12-1-50,-31 42 22,26-25 5,-31 51 1,34-42-20,-2 6 0,3 1-3,7-7-201,-6 47 156,19-53-251,12 34 133,-1-44-951,27 23 531,-17-32-2116,36 9 1562,-31-18-2677,43 1 3859,-41-9 0,9 1 0,-29-1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1.690"/>
    </inkml:context>
    <inkml:brush xml:id="br0">
      <inkml:brushProperty name="width" value="0.08571" units="cm"/>
      <inkml:brushProperty name="height" value="0.08571" units="cm"/>
    </inkml:brush>
  </inkml:definitions>
  <inkml:trace contextRef="#ctx0" brushRef="#br0">0 8 9195,'13'53'-14,"-1"-1"0,9 33-42,-19-77-28,1-2 5,-2-1-11,2-2 29,-2-2 61,1 1 387,-2-2-281,0-3-5,0 2-6,0-4-39,0 2-16,0-1 21,2 0 51,7-3-123,-1 3-23,14-4 34,-9 6 73,16 0-17,-16 4 258,18 8-185,-18-1 632,15 20-358,-17-11 746,11 34-903,-14-23 186,1 48-348,-6-39 16,-13 56-105,3-50-29,-19 49 51,13-57 134,-16 25-50,18-43 409,-14 5-348,17-20 118,-10-11-185,11-2 208,-3-33-259,8 14-27,13-57-39,-1 39-76,10-12 0,4-1 31,1 5 13,9-5 1,0 2 42,-1 9 5,4 1 1,0 3 16,-4 10 39,39-27-38,-47 44 10,20-12-5,-32 25 22,4-1-33,-8 4 94,2 3 12,-7 2 516,0 17-443,-3-6 196,0 18-191,-1-16 247,0 24-437,0-21-34,-7 23 18,3-28-1,-7 8-6,6-14-156,-9 2 62,6-7-1105,-16 0 449,15-4-2873,-11-2 56,15 0 3590,-2-2 0,5 3 0,1 1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1.939"/>
    </inkml:context>
    <inkml:brush xml:id="br0">
      <inkml:brushProperty name="width" value="0.08571" units="cm"/>
      <inkml:brushProperty name="height" value="0.08571" units="cm"/>
    </inkml:brush>
  </inkml:definitions>
  <inkml:trace contextRef="#ctx0" brushRef="#br0">1 0 19036,'52'18'-283,"1"1"0,31 11-255,-82-23-397,-1 1-521,-1-2-734,-1 1-577,-4 0-1982,-1-2 4749,-2 1 0,4-4 0,1-1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1.650"/>
    </inkml:context>
    <inkml:brush xml:id="br0">
      <inkml:brushProperty name="width" value="0.08571" units="cm"/>
      <inkml:brushProperty name="height" value="0.08571" units="cm"/>
    </inkml:brush>
  </inkml:definitions>
  <inkml:trace contextRef="#ctx0" brushRef="#br0">388 1 17193,'-33'15'90,"-3"3"-79,-8-3 6,1 2-17,4-1 11,1 0-5,7 1-40,1 0 23,7 0-51,1-1 1,4 0-12,5-1-17,2-1-16,7 1-34,1-2 17,3 0-17,5-1 5,5 0 18,8-1-40,7-1 62,5-1 16,4-1 23,5-1 28,2-1 6,3 1-304,3-1 275,0 0 29,0 1-6,-1-2 17,-2 2-12,-2 0-61,-4-1-45,-5 2-45,-7-2 1,-7 3 33,-6-1 56,-6 3 50,-3-1 40,-3 3 348,-5 1-293,-1 0 23,-7-1-16,-1 1-35,-6-2-33,-2 1-11,-1-2-56,-3 0-84,1-2-107,0 0-218,2-3-224,2-3-241,3-2-359,3-1-525,0 0 183,5-3 1642,-1 0 0,6 0 0,0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2.889"/>
    </inkml:context>
    <inkml:brush xml:id="br0">
      <inkml:brushProperty name="width" value="0.08571" units="cm"/>
      <inkml:brushProperty name="height" value="0.08571" units="cm"/>
    </inkml:brush>
  </inkml:definitions>
  <inkml:trace contextRef="#ctx0" brushRef="#br0">1 1 11553,'12'8'-34,"-3"0"17,-9-8-554,0 0 414,37-1 17,-27 4 40,27-1 27,-35 4 50,0 1 18,4 10 16,-1-5 95,7 17-38,-5-16 508,19 21-385,-14-20 184,17 12-179,-17-17 533,15 9-634,-16-11 17,9 8-79,-17-11 29,0 2-12,-3-3 1,0 0 22,0-2 16,-1 1-5,1-1 23,-3-1 10,1 0 102,-1 0-113,2 0 12,-1-4-96,2 0-11,6-13 12,0 7 637,22-23-335,-13 20 415,14-12-426,-19 19 134,6 0-398,-8 6 0,8 12-16,-10-3 72,10 20-89,-10-16 6,14 16-40,-10-17 45,20 10 11,-14-14 67,29 3-50,-21-8 84,37-1-117,-30-4 27,40-7-44,-39 2 50,33-13-45,-39 10-50,23-15 5,-33 13-100,4-14 89,-15 14-112,-15-11 157,1 14-17,-20-4 12,14 10-29,-17 2 12,19 3 11,-15 12 22,18-4 67,-7 19-39,13-13 85,-1 22-85,5-21 84,11 22-56,-2-22 320,24 17-208,-14-21 448,41 9-369,-27-15 661,58 1-594,-45-5 380,49-4-369,-46-1 42,11-1 0,0-1-232,-4 0-48,3-1 0,-3 0-64,-24 1 112,19-1-85,-39 4 68,3 0-95,-14 1-6,0 0-56,-6 0 5,2 0 23,-2 0-84,2-1 23,2 1-5888,0-1 3546,-2 2-700,-1-1-1798,-3 2 4901,1-2 0,3 0 0,1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4.048"/>
    </inkml:context>
    <inkml:brush xml:id="br0">
      <inkml:brushProperty name="width" value="0.08571" units="cm"/>
      <inkml:brushProperty name="height" value="0.08571" units="cm"/>
    </inkml:brush>
  </inkml:definitions>
  <inkml:trace contextRef="#ctx0" brushRef="#br0">1 0 12746,'0'0'0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4.702"/>
    </inkml:context>
    <inkml:brush xml:id="br0">
      <inkml:brushProperty name="width" value="0.08571" units="cm"/>
      <inkml:brushProperty name="height" value="0.08571" units="cm"/>
    </inkml:brush>
  </inkml:definitions>
  <inkml:trace contextRef="#ctx0" brushRef="#br0">115 0 12377,'-14'36'274,"2"-6"-218,9-23-6,0 0-16,-1 1 11,1 0-12,-1 2 1,0 0 33,-1 7-39,-3 15-11,1-5 45,-6 50-51,7-39 17,-1 14 0,1 2-11,1-8-12,-2 44 12,5-48 17,0 47-40,2-51 0,2 38 1,1-57-29,1 12 17,0-21-39,3 2 68,-4-8-18,4 0-78,-4-4-403,3-5 27,-1 0-4833,2-14 5293,-3 10 0,-1-5 0,-3 11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5.952"/>
    </inkml:context>
    <inkml:brush xml:id="br0">
      <inkml:brushProperty name="width" value="0.08571" units="cm"/>
      <inkml:brushProperty name="height" value="0.08571" units="cm"/>
    </inkml:brush>
  </inkml:definitions>
  <inkml:trace contextRef="#ctx0" brushRef="#br0">613 13 12236,'-33'-4'191,"5"1"-157,19 3-18,-2-1-16,0 0 23,-1 0-6,-1 0-6,0 0 11,-9 1 12,-12 0-29,8 0 1,-18 0-6,29 0-17,-18 3 6,22-1-17,-13 5 22,16-4 12,-6 4-6,10-4 0,-2 1 11,6-3 202,-1-1-202,0 2-5,1-1-6,-2 2 0,1 1-6,-2 2 12,2-1-1,-4 7-5,2-5 28,-4 10-16,4-9 27,-8 12-17,6-11 68,-9 14-45,7-10 27,-12 17-49,9-14 16,-13 22-28,12-19 34,-11 26-39,12-24 16,-11 27-11,13-28 28,-9 24-33,11-25 11,-5 19-12,7-23 29,-2 18-12,4-20 29,-1 16-34,2-17 22,0 16-22,1-16 33,-1 15-39,0-17 34,1 10-28,0-12 16,0 7-10,0-8 38,2 5-33,1-6 135,6 3-90,-2-5 145,16 0-173,-9-3 11,25-1-56,-19-1-39,26-5 11,-24 3-152,26-5 7,-26 5-1115,19-2 447,-25 3-3192,9 0 4033,-18 2 0,0 0 0,-6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6.336"/>
    </inkml:context>
    <inkml:brush xml:id="br0">
      <inkml:brushProperty name="width" value="0.08571" units="cm"/>
      <inkml:brushProperty name="height" value="0.08571" units="cm"/>
    </inkml:brush>
  </inkml:definitions>
  <inkml:trace contextRef="#ctx0" brushRef="#br0">0 9 12034,'57'-5'0,"-9"2"0,-38 3-16,1 1-18,1 1-28,0 1-66,2-1-2308,26 5 1270,-15-4 1166,18 4 0,-31-6 0,-5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7.156"/>
    </inkml:context>
    <inkml:brush xml:id="br0">
      <inkml:brushProperty name="width" value="0.08571" units="cm"/>
      <inkml:brushProperty name="height" value="0.08571" units="cm"/>
    </inkml:brush>
  </inkml:definitions>
  <inkml:trace contextRef="#ctx0" brushRef="#br0">0 212 11581,'31'62'487,"-6"-9"-330,-20-35 11,-1 2-16,1 0-29,-1 1-6,0 0-33,0 1-11,0-1 34,1 8-68,0-8 73,4 17 11,1-9-78,-2-4 212,0-5-111,-7-17 436,1-1-481,-2-2-168,-4-3-56,2 0-23,-3-4-39,1 2-845,-8-13 711,5 6-365,-9-16 342,11 13-621,-3-26 722,5 17-179,-2-45 404,4 40 16,-1-32 0,4 38 39,5-28 6,-2 27 201,7-28-128,-8 35 117,3-12-95,-5 18 369,1-8-346,-2 11 363,2-10-391,-2 12 123,2-5-174,-1 8 17,-1-1-90,1 3-39,5-2 39,-2 2 23,7 0-23,-4-1 39,13 1-22,-9-1 17,34-3-56,-25 1-45,27-3 5,-26 3-302,21-3 79,-20 4-2325,27-1 1506,-31 4 1093,13 0 0,-26 0 0,1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7.506"/>
    </inkml:context>
    <inkml:brush xml:id="br0">
      <inkml:brushProperty name="width" value="0.08571" units="cm"/>
      <inkml:brushProperty name="height" value="0.08571" units="cm"/>
    </inkml:brush>
  </inkml:definitions>
  <inkml:trace contextRef="#ctx0" brushRef="#br0">0 6 12360,'86'-3'101,"-15"1"-113,-55 1-32,-3 1-46,1 0-67,-2 0-129,0 1-772,3 3 229,-4-1 829,6 7 0,-11-7 0,2 3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8.108"/>
    </inkml:context>
    <inkml:brush xml:id="br0">
      <inkml:brushProperty name="width" value="0.08571" units="cm"/>
      <inkml:brushProperty name="height" value="0.08571" units="cm"/>
    </inkml:brush>
  </inkml:definitions>
  <inkml:trace contextRef="#ctx0" brushRef="#br0">0 6 10142,'82'-3'33,"-13"1"-44,-54 2-6,-1 0-33,1 1-23,-1-1-56,-1 2-95,0-1-129,-2 1-224,0 0-2156,4 0 2733,-7 0 0,2 0 0,-9-1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8.342"/>
    </inkml:context>
    <inkml:brush xml:id="br0">
      <inkml:brushProperty name="width" value="0.08571" units="cm"/>
      <inkml:brushProperty name="height" value="0.08571" units="cm"/>
    </inkml:brush>
  </inkml:definitions>
  <inkml:trace contextRef="#ctx0" brushRef="#br0">0 0 7431,'4'13'503,"-1"-3"-295,-3-10-690,0 0-27,72-11-534,-48 9 1043,53-8 0,-70 10 0,-4 1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9.039"/>
    </inkml:context>
    <inkml:brush xml:id="br0">
      <inkml:brushProperty name="width" value="0.08571" units="cm"/>
      <inkml:brushProperty name="height" value="0.08571" units="cm"/>
    </inkml:brush>
  </inkml:definitions>
  <inkml:trace contextRef="#ctx0" brushRef="#br0">0 1 11284,'24'61'78,"-5"-8"-66,-19-35-1,-2 1 0,1-2-11,-1 0 0,1 0-6,0-2 1,1-1-62,5 9 33,-1-11-218,10 9 50,-4-16-1377,15 2 559,-12-6 1020,15 0 0,-20-1 0,3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1.935"/>
    </inkml:context>
    <inkml:brush xml:id="br0">
      <inkml:brushProperty name="width" value="0.08571" units="cm"/>
      <inkml:brushProperty name="height" value="0.08571" units="cm"/>
    </inkml:brush>
  </inkml:definitions>
  <inkml:trace contextRef="#ctx0" brushRef="#br0">151 1 15961,'-8'69'113,"-1"1"1,1-1-1,-4 28 1,0-10-53,-6-4-2139,0-3 2078,2 0 0,4-7-22,5-2-17,2-8-6,3-3 20,1-7-154,1-3 400,0-7-580,0-4-218,0-5-218,-1-5-236,0-4 768,1-5-1383,0-4 474,-1-3-1532,-4-5 2704,-1-1 0,1-4 0,1-1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9.236"/>
    </inkml:context>
    <inkml:brush xml:id="br0">
      <inkml:brushProperty name="width" value="0.08571" units="cm"/>
      <inkml:brushProperty name="height" value="0.08571" units="cm"/>
    </inkml:brush>
  </inkml:definitions>
  <inkml:trace contextRef="#ctx0" brushRef="#br0">10 21 9873,'-5'-12'549,"0"3"-454,5 9-2218,0 0 2123,15 6 0,-11-5 0,10 5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9.856"/>
    </inkml:context>
    <inkml:brush xml:id="br0">
      <inkml:brushProperty name="width" value="0.08571" units="cm"/>
      <inkml:brushProperty name="height" value="0.08571" units="cm"/>
    </inkml:brush>
  </inkml:definitions>
  <inkml:trace contextRef="#ctx0" brushRef="#br0">67 0 13681,'-8'8'-123,"0"-1"45,0-1-23,0 1-28,-1 0-5,3-1-29,0 0-16,1 0-28,2 0-1121,-1 8 1132,3-5-179,2 9 302,3-11-33,7 5 50,-1-5-62,15 5 101,-9-6 34,31 8 28,-28-9 145,27 7-162,-31-8-33,9 3-6,-17-3 218,-3 10-129,-7-6 40,-13 14-135,2-13-117,-14 9-57,13-11-2856,-19 5 2224,20-8 823,-10 3 0,20-6 0,1-1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0.256"/>
    </inkml:context>
    <inkml:brush xml:id="br0">
      <inkml:brushProperty name="width" value="0.08571" units="cm"/>
      <inkml:brushProperty name="height" value="0.08571" units="cm"/>
    </inkml:brush>
  </inkml:definitions>
  <inkml:trace contextRef="#ctx0" brushRef="#br0">93 0 8338,'-25'52'-40,"0"-1"1,-16 35-11,40-70 22,0-3 22,1-1 40,2-3 39,0-2 503,12 0-334,-5-4 497,17-1-492,-13-6 553,14-10-553,-15 4 218,11-17-370,-13 14 78,4-17-139,-9 17-84,-1-15-102,-3 16-1572,-7-12 463,2 13 1261,-8-5 0,8 11 0,-2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1.355"/>
    </inkml:context>
    <inkml:brush xml:id="br0">
      <inkml:brushProperty name="width" value="0.08571" units="cm"/>
      <inkml:brushProperty name="height" value="0.08571" units="cm"/>
    </inkml:brush>
  </inkml:definitions>
  <inkml:trace contextRef="#ctx0" brushRef="#br0">0 439 11290,'54'-7'392,"0"0"0,36-4-191,-72 5-10,-1-1-12,0 0-16,-1 0 5,0 0-17,-1-1 168,15-12-285,-13 8 162,14-14-146,-24 16-27,5-9-74,-10 11-486,-3-7 229,-2 9-695,-14-4 717,5 8-408,-24 2 531,17 3-190,-25 15 275,25-6-79,-19 18 101,24-16-117,-10 17 150,18-17 57,-1 14-12,7-14 62,7 14-50,-1-16 218,15 11-135,-8-14 242,24 5-225,-17-10 230,35 1-274,-28-7 184,39-6-201,-35 0 89,42-16-111,-40 9 83,40-22-100,-43 16 61,36-28-56,-40 25 96,29-32-68,-34 32 275,17-31-247,-26 32 84,6-28-50,-15 30 442,-1-20-436,-4 27-197,-10-7-39,4 16-139,-19 1 189,13 8-66,-23 12 77,19-1-27,-20 28 39,22-20-22,-14 32 39,21-31-6,-4 26 11,12-29 12,-1 22-1,3-24 63,7 18-40,-1-21 95,18 14-95,-10-19 22,29 10-50,-21-15-145,38 5 33,-32-9-600,38 0 275,-39-2-2666,32-2 3103,-39 0 0,7 0 0,-23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1.827"/>
    </inkml:context>
    <inkml:brush xml:id="br0">
      <inkml:brushProperty name="width" value="0.08571" units="cm"/>
      <inkml:brushProperty name="height" value="0.08571" units="cm"/>
    </inkml:brush>
  </inkml:definitions>
  <inkml:trace contextRef="#ctx0" brushRef="#br0">205 38 15076,'8'-20'179,"-3"4"-196,-10 16-33,-1-1 22,-2 1-6,-2 0 1,-1 1 5,-2 2-68,-11 11 57,8-4-106,-19 17 89,20-13-241,-17 24 196,20-22-185,-8 18 62,15-23-487,1 12 521,3-11-381,16 12 447,-3-17-251,24 6 55,-13-11-1348,32 0 720,-25-2 948,42-2 0,-53 1 0,16-2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2.694"/>
    </inkml:context>
    <inkml:brush xml:id="br0">
      <inkml:brushProperty name="width" value="0.08571" units="cm"/>
      <inkml:brushProperty name="height" value="0.08571" units="cm"/>
    </inkml:brush>
  </inkml:definitions>
  <inkml:trace contextRef="#ctx0" brushRef="#br0">71 0 11844,'15'21'-22,"-4"-2"5,-19-8-22,0 1-40,-1-1-89,-1 2-101,1-1-162,-1 1-157,0-1-252,1 1 840,-2 7 0,6-12 0,-2 6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3.577"/>
    </inkml:context>
    <inkml:brush xml:id="br0">
      <inkml:brushProperty name="width" value="0.08571" units="cm"/>
      <inkml:brushProperty name="height" value="0.08571" units="cm"/>
    </inkml:brush>
  </inkml:definitions>
  <inkml:trace contextRef="#ctx0" brushRef="#br0">149 1 15311,'-27'6'-90,"3"0"68,13 5-12,-1 0 6,1 2-11,1-1-6,1 2-27,0-1-74,-2 7-308,0 15 264,4-9-532,1 20 486,8-29-352,11 16 336,-2-21-952,23 10 649,-14-16-1842,35 1 1529,-27-6 868,17-2 0,-31 1 0,-4-2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3.960"/>
    </inkml:context>
    <inkml:brush xml:id="br0">
      <inkml:brushProperty name="width" value="0.08571" units="cm"/>
      <inkml:brushProperty name="height" value="0.08571" units="cm"/>
    </inkml:brush>
  </inkml:definitions>
  <inkml:trace contextRef="#ctx0" brushRef="#br0">78 1 11906,'-5'59'52,"1"1"0,0-4 0,-1-10-35,-4-18-17,-1 2-5,-1-2-23,1-2-12,2-1-430,0 15 252,5-19-897,2 19 544,3-29-2056,8 8 2627,-6-13 0,2 0 0,-5-4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4.476"/>
    </inkml:context>
    <inkml:brush xml:id="br0">
      <inkml:brushProperty name="width" value="0.08571" units="cm"/>
      <inkml:brushProperty name="height" value="0.08571" units="cm"/>
    </inkml:brush>
  </inkml:definitions>
  <inkml:trace contextRef="#ctx0" brushRef="#br0">0 1 6568,'3'11'62,"-1"-2"128,-2-9 2807,0 0-2656,62-1 29,-39 0 11,48 0 16,-55-1 12,2 0 594,17-1-756,-13 1 145,22-2-269,-25 3 95,19-1-190,-19 3 6,8 1-17,-14 1 5,-1 3 23,0-1-34,-2 2-11,0 1 0,-1 0-17,-1 1-16,3 11 21,-7-6 24,3 16-7,-6-18-22,-1 10 12,-1-15-29,0 2 12,0-7 587,0-1-604,2-7 22,0 3-5,1-6-28,5 1 38,0 0 24,7-5 21,-4 3 23,13-10-45,-10 8 34,21-18-34,-20 19-27,11-11-29,-18 16-1030,1 0 319,-5 4 756,3 5 0,-4-1 0,1 2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4.746"/>
    </inkml:context>
    <inkml:brush xml:id="br0">
      <inkml:brushProperty name="width" value="0.08571" units="cm"/>
      <inkml:brushProperty name="height" value="0.08571" units="cm"/>
    </inkml:brush>
  </inkml:definitions>
  <inkml:trace contextRef="#ctx0" brushRef="#br0">1 0 8198,'15'79'-322,"-3"-15"0,-12-60 0,0-1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2.323"/>
    </inkml:context>
    <inkml:brush xml:id="br0">
      <inkml:brushProperty name="width" value="0.08571" units="cm"/>
      <inkml:brushProperty name="height" value="0.08571" units="cm"/>
    </inkml:brush>
  </inkml:definitions>
  <inkml:trace contextRef="#ctx0" brushRef="#br0">0 353 15165,'83'15'420,"0"0"1,-6-1-1,-12-2-78,-16-5-34,4-2-12,2-3-10,4-1-79,1-3-1274,-1-3 1162,0-2-39,-4-2-260,-4-2 305,-4-1-209,-7-1 203,-4-4-22,-6 1-23,-3-5 40,-5 0-12,-4-2 861,-4-2-855,-3 1 610,-6 0-672,-2 1 202,-2 1-235,-3-1-57,-3 1 12,-5 0-22,1 0-24,-5 3 2,3 2-1,-3 5-73,3 5 29,-1 4 10,-1 2 1,0 6 50,-2 5 33,0 9 7,0 6 27,0 6 6,0 6-6,3 3 17,0 4 17,4 2-17,0 0-17,4 1 17,1-1-51,2-2 1,3-2-12,3-4-100,5-4-56,4-4-34,4-3-56,0-5-163,3-1-218,4-6-442,1-2-695,2-3-605,2-2 2431,-3-1 0,-9-5 0,-8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4.925"/>
    </inkml:context>
    <inkml:brush xml:id="br0">
      <inkml:brushProperty name="width" value="0.08571" units="cm"/>
      <inkml:brushProperty name="height" value="0.08571" units="cm"/>
    </inkml:brush>
  </inkml:definitions>
  <inkml:trace contextRef="#ctx0" brushRef="#br0">0 1 10455,'9'1'-717,"-1"1"398,-8-2-363,0 0 1,0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5.325"/>
    </inkml:context>
    <inkml:brush xml:id="br0">
      <inkml:brushProperty name="width" value="0.08571" units="cm"/>
      <inkml:brushProperty name="height" value="0.08571" units="cm"/>
    </inkml:brush>
  </inkml:definitions>
  <inkml:trace contextRef="#ctx0" brushRef="#br0">159 39 15944,'9'-21'-134,"-3"4"-51,-7 17-34,-2 0 1,1 0 55,-2 0 57,-1 0 44,-4 4 18,-1 1-220,-20 19 208,13-10-84,-22 28 68,26-24-52,-10 21 113,16-22-62,-2 16 17,8-18-184,2 14 161,2-18-195,15 11 128,-6-14-823,29 4 207,-20-10 762,33-2 0,-38 0 0,11-2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6.391"/>
    </inkml:context>
    <inkml:brush xml:id="br0">
      <inkml:brushProperty name="width" value="0.08571" units="cm"/>
      <inkml:brushProperty name="height" value="0.08571" units="cm"/>
    </inkml:brush>
  </inkml:definitions>
  <inkml:trace contextRef="#ctx0" brushRef="#br0">535 264 14650,'6'-83'331,"-3"14"-326,-8 56-5,-4 0 0,0 2-17,-3-1 1,-2 1-18,-2 0 12,-1 1-12,-1 2 0,-2 0 18,0 0-24,-13 3-49,-21 4 66,14 3-55,-28 21 50,43-5-56,-25 37 56,29-23-17,-17 44 45,25-41 11,-9 45-11,16-45 23,-4 46-23,7-46 5,0 41 7,4-45-12,3 35 5,0-40-16,6 29-34,-6-32-78,3 20 84,-5-28-264,1 10 169,-2-18-443,0 3 292,-1-9-836,0 1 807,-1-2-598,-4-1 380,-1-1-1709,-7-8 1502,6 2 739,-7-19 0,11 19 0,-3-9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7.130"/>
    </inkml:context>
    <inkml:brush xml:id="br0">
      <inkml:brushProperty name="width" value="0.08571" units="cm"/>
      <inkml:brushProperty name="height" value="0.08571" units="cm"/>
    </inkml:brush>
  </inkml:definitions>
  <inkml:trace contextRef="#ctx0" brushRef="#br0">0 67 12713,'74'-26'1131,"-10"4"-818,-40 20-27,1-1-45,3 1-56,1-1-40,3 1 23,15-1-89,17 2-96,-10-1-62,20 7 51,-46-1-364,21 11 258,-33-7 22,6 5-6,-17-7 18,-1-1 32,-2 0 7,0 0 27,-1 0 12,0-1-1,-1 1 46,1-2 83,-1 0 1597,0-3-908,1 0-963,-5 0 45,3 0 17,-6 0-17,1 3 78,0-1-39,-4 5 28,3-1-107,-3 9 113,6-5-135,-2 17 157,5-14-51,5 13 51,0-15-33,17 13 61,-6-14 28,38 12-23,-28-15 40,31 1-17,-33-7 213,21-7-123,-27 3 358,11-11-330,-23 7-18,-1-9-128,-8 6-3560,-27-23 3527,12 17-132,-29-20 81,28 23-286,-14-8-39,15 8-2857,-14-3 1161,17 10 2940,-7 1 0,17 5 0,1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7.596"/>
    </inkml:context>
    <inkml:brush xml:id="br0">
      <inkml:brushProperty name="width" value="0.08571" units="cm"/>
      <inkml:brushProperty name="height" value="0.08571" units="cm"/>
    </inkml:brush>
  </inkml:definitions>
  <inkml:trace contextRef="#ctx0" brushRef="#br0">113 53 14309,'0'-25'744,"-1"3"-626,0 21-90,-2-2-62,1 2-38,-1 1-29,0 0 39,-1 0 1,-1 0-18,-9 9 51,4-2-106,-17 25 100,17-15-184,-11 27 106,17-26-213,-1 21 235,8-24-22,11 13 79,-2-18-113,24 4 73,-16-11-251,20 0-7,-18-3-3837,35-3 4168,-32 1 0,14-1 0,-33 2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7.995"/>
    </inkml:context>
    <inkml:brush xml:id="br0">
      <inkml:brushProperty name="width" value="0.08571" units="cm"/>
      <inkml:brushProperty name="height" value="0.08571" units="cm"/>
    </inkml:brush>
  </inkml:definitions>
  <inkml:trace contextRef="#ctx0" brushRef="#br0">0 14 10209,'7'0'-202,"-2"0"337,-5 0 1197,0 0-1231,37 53 0,-24-36 5,30 40 18,-34-51 16,0-1 5,0-1 500,11 0-472,-9-2 208,16-4-291,-19-1-12,4-3-33,-6 1-23,-1 0-16,1 0-12,-1-1-27,3-2 10,-3 1-206,7-9 27,-6 6-1109,6-11 550,-6 12-2488,7-15 1709,-8 13 1540,2-5 0,-5 11 0,-1 2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8.463"/>
    </inkml:context>
    <inkml:brush xml:id="br0">
      <inkml:brushProperty name="width" value="0.08571" units="cm"/>
      <inkml:brushProperty name="height" value="0.08571" units="cm"/>
    </inkml:brush>
  </inkml:definitions>
  <inkml:trace contextRef="#ctx0" brushRef="#br0">187 0 13205,'-44'11'-5,"6"-1"-1,21-4-5,3 2 0,-1-2-17,2 1 0,1 0-17,3-1-431,-3 7 314,6-5-197,0 9 303,7-10-34,10 9 68,-2-9 5,10 4 11,-5-6 6,3 0 0,1 0 17,2 0-17,8 2 17,-5-1 33,22 4-33,-22-4-17,18 6-11,-29-7 56,4 7 44,-14-7 259,-10 8-286,1-7 16,-25 10-84,14-9-279,-24 6-18,25-7-1640,-16 3 883,21-5 212,-9 2 0,15-4 0,-2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8.945"/>
    </inkml:context>
    <inkml:brush xml:id="br0">
      <inkml:brushProperty name="width" value="0.08571" units="cm"/>
      <inkml:brushProperty name="height" value="0.08571" units="cm"/>
    </inkml:brush>
  </inkml:definitions>
  <inkml:trace contextRef="#ctx0" brushRef="#br0">152 8 10954,'5'5'1254,"0"-1"-699,-5-4 851,0 0-1457,-12-9 29,4 8 5,-10-5 11,6 10-5,-1 1-6,0 0 6,-1 1-11,1-1-12,3 0-16,-1 0-29,3 1-5,0-1-16,2 0-18,0 0-268,1 2-443,1 5 722,4-3 62,10 8 45,-2-9 11,24 9-11,-16-10 11,28 10-11,-23-11 6,23 9 0,-26-8 5,16 9-11,-23-8 33,5 12-10,-12-11 95,-4 12-96,-4-11-78,-8 7-112,4-11-2655,-8 2 1411,10-6 1412,-3 0 0,7-2 0,0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9.147"/>
    </inkml:context>
    <inkml:brush xml:id="br0">
      <inkml:brushProperty name="width" value="0.08571" units="cm"/>
      <inkml:brushProperty name="height" value="0.08571" units="cm"/>
    </inkml:brush>
  </inkml:definitions>
  <inkml:trace contextRef="#ctx0" brushRef="#br0">1 0 8427,'11'94'0,"-2"-19"0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9.677"/>
    </inkml:context>
    <inkml:brush xml:id="br0">
      <inkml:brushProperty name="width" value="0.08571" units="cm"/>
      <inkml:brushProperty name="height" value="0.08571" units="cm"/>
    </inkml:brush>
  </inkml:definitions>
  <inkml:trace contextRef="#ctx0" brushRef="#br0">0 0 10276,'14'8'-1019,"-3"-2"755,-11-6 2880,0 0-2437,32 11-45,-16-7-10,25 8-29,-23-10 6,0 0 246,21 1-257,-15 0-6,42 4-101,-42-4-123,26 8 56,-38-5-56,3 8 101,-12-4-6,-4 26 28,-3-18-56,-8 29 51,6-32-18,-2 9 18,6-17 56,1 0 89,1-5 561,1-1-522,1-1 12,5-5-90,-1 2 106,11-10-184,-9 7-135,16-12 73,-14 13-101,10-6 62,-12 9-560,11 0 464,-10 2-274,18 8 140,-14-3-666,16 9 436,-12-7-2324,30 7 2325,-23-10 554,24 4 0,-36-7 0,3-1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01.883"/>
    </inkml:context>
    <inkml:brush xml:id="br0">
      <inkml:brushProperty name="width" value="0.08571" units="cm"/>
      <inkml:brushProperty name="height" value="0.08571" units="cm"/>
    </inkml:brush>
  </inkml:definitions>
  <inkml:trace contextRef="#ctx0" brushRef="#br0">1691 182 20755,'-35'-40'31,"0"0"0,-32-26-20,17 56-1615,-5 1 1627,-10 2-23,-3 2 61,-7 3-55,0 1 5,-3 1 11,2-1-1112,-4 1 1090,1 3-6,-3 3-5,-1 7-34,1 2 40,-1 3-7,2 2 74,3 2-11,3 1-79,10 1-17,6-3-22,12 1-29,7-4-4,10-2-46,8-2 652,8-1-753,6-3 1306,4 1-1188,5-3 699,9 3-547,7 1-23,13 2-23,9 2-553,14 5 542,11 0-1080,11 7 1075,10 2 11,7 6-6,-42-17 0,0 1-734,1 1 0,1 0 729,2 2 0,0 0-3,0 1 0,-1 1-539,1 2 0,0 0 539,-2 0 0,0 2 0,-2 0 0,-1 1-1,-2 2 1,-2 1 0,-3 0 0,-3 2-19,31 36-1,-15 3 23,-14 1-6,-14 3 17,-12 4 28,-9 0-144,-12 1 211,-7-4 34,-14-2 50,-7-6 51,-9-3-177,-8-5 137,-8-4 12,-6-6 388,-6-5-361,2-8 57,2-8-12,4-8 867,4-9-901,6-6-27,2-6-39,7-1-34,0-7-23,5-1-66,4-8 468,4-3-726,4-5-353,6-4-526,3-3 342,8-3-2560,4-4-908,9-3 4240,4 3 0,0 14 0,-2 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2.535"/>
    </inkml:context>
    <inkml:brush xml:id="br0">
      <inkml:brushProperty name="width" value="0.08571" units="cm"/>
      <inkml:brushProperty name="height" value="0.08571" units="cm"/>
    </inkml:brush>
  </inkml:definitions>
  <inkml:trace contextRef="#ctx0" brushRef="#br0">1 1 15345,'15'92'-96,"1"0"1,-1-7 0,-6-15-252,-9-33-426,-3-1-801,0-2-773,-1-3 2347,0-5 0,2-13 0,1-4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50.473"/>
    </inkml:context>
    <inkml:brush xml:id="br0">
      <inkml:brushProperty name="width" value="0.08571" units="cm"/>
      <inkml:brushProperty name="height" value="0.08571" units="cm"/>
    </inkml:brush>
  </inkml:definitions>
  <inkml:trace contextRef="#ctx0" brushRef="#br0">296 87 16364,'22'-47'-240,"-5"8"-35,-18 39-84,-2-1 23,0 1 39,-3 0 73,-2 0-156,-18 9 240,8-2-661,-34 26 605,29-16-566,-24 29 353,31-27-974,-8 23 996,18-26-285,2 17 616,9-23 0,12 9 56,-5-15 202,18 1-124,-16-5-44,7 0 50,-10-1 45,1-2 83,1 0 68,-1-1 387,5-3-303,-5 3 734,9-5-835,-13 6 152,3-1-415,-7 3-387,-2 1 270,-1 1 89,2 11 50,0-2 0,9 33-22,-4-16 17,16 56-17,-13-38 39,7 14 1,0 2 32,-1-4 188,4 5 1,1 0-26,-3-10 107,1 2 0,0-1-107,-4-11 347,14 41-459,-20-54 157,6 20-145,-12-35 868,-10 5-656,-5-13 28,-45-1-341,18-5-476,-30-4 454,27-4-12,0-4-45,0-3-34,0-3 1,-16-13 84,15 7-5,-28-31 43,40 27 180,-16-30-123,34 37 90,0-17-225,11 25-28,23-15 124,-3 16 123,48-16-157,-31 17 235,48-8-67,-47 14 583,42-4-527,-45 6 398,33-2-494,-43 2 567,15 0-673,-30 2 267,3-1-255,-10 2-3339,-1 0 0,-1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0.975"/>
    </inkml:context>
    <inkml:brush xml:id="br0">
      <inkml:brushProperty name="width" value="0.08571" units="cm"/>
      <inkml:brushProperty name="height" value="0.08571" units="cm"/>
    </inkml:brush>
  </inkml:definitions>
  <inkml:trace contextRef="#ctx0" brushRef="#br0">68 0 11978,'13'35'168,"-3"-3"-123,-12-22-17,-2 4-22,0 2-1,0 2-10,-1 3 5,0 0-6,-5 41-5,5-26-23,-5 53-5,8-56-62,-1 32 118,3-40 6,1 19-40,1-29-28,1 9 62,0-18 319,-1 0-207,-2-4 504,1-2-706,-1-4-16,0 2 16,0-5 34,0 1 22,0-1 6,0-7-1,0 5-88,1-7 27,-1 10-280,2-5 201,0 6-229,6-7 303,-2 6-62,10-7 101,-8 8-196,13-8 106,-12 9-263,12-4 263,-13 6-173,13 1 251,-13 3-162,13 5 107,-11-2 5,3 3 17,-5-2 0,-2 0 6,2 1-12,-3 0-50,3 5 90,-4-3-73,2 13 111,-4-11 63,-9 19-62,0-16-90,-20 22 56,10-22-157,-24 17 45,20-19-1036,-24 9 723,25-14-241,-23 2 711,26-7 0,-3-2 0,15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1.458"/>
    </inkml:context>
    <inkml:brush xml:id="br0">
      <inkml:brushProperty name="width" value="0.08571" units="cm"/>
      <inkml:brushProperty name="height" value="0.08571" units="cm"/>
    </inkml:brush>
  </inkml:definitions>
  <inkml:trace contextRef="#ctx0" brushRef="#br0">0 197 10573,'54'-17'313,"-1"0"1,37-11-101,-68 17-56,-2 0-62,2-1-39,-2-1-28,1 1 134,13-11-145,-17 11-571,8-12 55,-23 18-890,-19-3 1193,4 7 51,-33 4 173,22 2 33,-29 13-94,32-7-57,-22 22 79,28-18-23,-8 22 23,19-20-169,11 19 46,3-20-1065,32 14 668,-16-20 531,40 5 0,-46-11 0,15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1.891"/>
    </inkml:context>
    <inkml:brush xml:id="br0">
      <inkml:brushProperty name="width" value="0.08571" units="cm"/>
      <inkml:brushProperty name="height" value="0.08571" units="cm"/>
    </inkml:brush>
  </inkml:definitions>
  <inkml:trace contextRef="#ctx0" brushRef="#br0">280 0 11021,'-52'81'161,"0"0"0,0 0 0,2-7 1,2-1-1,22-21-284,30-27-67,0-1-90,0-1-79,1-2-38,-2-1-63,1-2-756,1 6 399,-2-8-874,2 9 1691,-4-16 0,0 1 0,-1-9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2.442"/>
    </inkml:context>
    <inkml:brush xml:id="br0">
      <inkml:brushProperty name="width" value="0.08571" units="cm"/>
      <inkml:brushProperty name="height" value="0.08571" units="cm"/>
    </inkml:brush>
  </inkml:definitions>
  <inkml:trace contextRef="#ctx0" brushRef="#br0">0 29 11530,'83'-5'350,"0"-1"0,1 0 1,37-2-1,-43 4-445,-76 5 16,0 2-10,0 0 27,0 0-5,-2 0 28,1 0 22,-1 0 140,-1 5-44,-1-3 117,-7 14-135,1-10-10,-12 16-119,11-14-256,-7 13 251,11-13 50,0 14 85,7-15 67,1 8 11,4-10 0,2 1-28,1-2-45,2 0-17,1-1 18,2 0 10,1-2 129,19-1-151,-14-3 314,32-8-219,-34 3 34,13-10-224,-26 8-544,-2-10 365,-7 7-359,-19-19 504,6 17-128,-19-16 21,19 18-1114,-15-8 617,16 12-1872,-12-1 1799,17 9 750,-4 5 0,10-3 0,1 1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2.862"/>
    </inkml:context>
    <inkml:brush xml:id="br0">
      <inkml:brushProperty name="width" value="0.08571" units="cm"/>
      <inkml:brushProperty name="height" value="0.08571" units="cm"/>
    </inkml:brush>
  </inkml:definitions>
  <inkml:trace contextRef="#ctx0" brushRef="#br0">0 37 12068,'51'16'482,"-8"-2"-387,-32-7-11,-1 1-28,0 0-11,-2 1-11,0 0-17,-2 0 11,2 3 72,-3-3 18,1-1 1086,-4-4 146,-2-4-1541,-1-4-44,0 1-45,-1-5-56,2 3-11,0-2-510,9-9 717,-3 4-50,19-16 117,-14 16-6,10-7-21,-12 11-40,1 0-34,-1 1-1014,6 1 539,-7 2-2091,6 1 1934,-10 6 806,2 6 0,-5-4 0,0 2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3.193"/>
    </inkml:context>
    <inkml:brush xml:id="br0">
      <inkml:brushProperty name="width" value="0.08571" units="cm"/>
      <inkml:brushProperty name="height" value="0.08571" units="cm"/>
    </inkml:brush>
  </inkml:definitions>
  <inkml:trace contextRef="#ctx0" brushRef="#br0">15 181 6596,'11'14'1691,"-3"-3"-962,-8-11 1455,0 0-2106,74-55-33,-47 35-23,15-11 1,-1 0 44,-17 12-22,-8 6 67,6-7-224,-15 12-795,0 0 291,-11 7-404,-30 11 1081,12-2 332,-45 23-191,40-13 453,-33 27-526,39-24-34,-11 11-22,21-18 11,3 1 33,3-2 35,3 1 212,2 4-174,4-4 303,16 12-415,-3-15-313,32 10-224,-23-15-389,36 3 0,-43-7 0,12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4.582"/>
    </inkml:context>
    <inkml:brush xml:id="br0">
      <inkml:brushProperty name="width" value="0.08571" units="cm"/>
      <inkml:brushProperty name="height" value="0.08571" units="cm"/>
    </inkml:brush>
  </inkml:definitions>
  <inkml:trace contextRef="#ctx0" brushRef="#br0">0 349 14533,'3'-55'375,"1"10"-308,0 36-33,2 1-51,-1-2 6,1 1-6,1 0 6,0-1 27,1 1-10,8-10 0,-8 8-6,13-16 0,-15 17-51,11-14 23,-13 18-33,3-6 10,-6 11-2822,0 0 2817,-1 4 112,0 0-23,2 4-5,0-2-5,2 1 5,1 6-17,-2-4 34,4 7-45,-3-8 17,2 4-1,-3-6 40,3 7-28,-2-6 102,6 7-102,-5-8 11,6 4-17,-6-5 6,15 7-33,-10-6 10,18 7 18,-17-9 38,13 1-10,-12-3 184,24-3-168,-18 0 140,26-7-134,-27 2 101,17-8-62,-19 7 369,23-18-329,-22 12 234,19-22-263,-27 20 101,7-13-129,-11 14-67,0-9-100,-4 12-976,-8-5 684,3 13-257,-11 0 408,6 7-359,-18 18 494,14-7-45,-17 32 89,21-25-56,-6 21 51,12-22-123,-1 23 145,7-24-117,10 21 22,-2-29-1020,23 8 74,-14-15 1058,32 0 0,-36-4 0,14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5.181"/>
    </inkml:context>
    <inkml:brush xml:id="br0">
      <inkml:brushProperty name="width" value="0.08571" units="cm"/>
      <inkml:brushProperty name="height" value="0.08571" units="cm"/>
    </inkml:brush>
  </inkml:definitions>
  <inkml:trace contextRef="#ctx0" brushRef="#br0">102 1 13939,'39'55'99,"0"1"0,-3-6 0,-9-8-15,-20-23-6,-1 0-22,-1-1-17,0 0-27,-1-1-29,2 12-6,-4-14-5,3 9-100,-5-17 60,2-4-4,-2 1 16,0-3 61,-2-1-16,0 0-56,-2 0-118,-1 0-95,0 0-711,-15-4 649,7 0-700,-24-10 784,20 5-94,-25-11 279,25 11-129,-17-4 157,21 10 62,-10 4 67,13 2 291,-7 15-268,9-6 83,-2 26-156,7-19 61,0 27-67,6-27 118,6 18-68,0-25 34,5 6 22,-3-13-10,0-1-24,1-1-66,1-1-152,1-1-134,1-1-123,0 0-2202,17-8 1480,-12 3 1097,10-6 0,-22 7 0,-3 2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5.550"/>
    </inkml:context>
    <inkml:brush xml:id="br0">
      <inkml:brushProperty name="width" value="0.08571" units="cm"/>
      <inkml:brushProperty name="height" value="0.08571" units="cm"/>
    </inkml:brush>
  </inkml:definitions>
  <inkml:trace contextRef="#ctx0" brushRef="#br0">0 43 9923,'63'74'67,"-12"-13"-55,-42-55-1,-2 0-22,0 0-6,0-2-6,-1-1 7,1-2 10,-1 0 23,3-1 106,3-6-106,-4 2 0,5-11-12,-9 6 62,6-16-39,-6 13 51,7-19-74,-6 17-49,5-15 10,-4 17-537,2-10-869,-5 12 628,0 1-190,-2 5 1002,-1 3 0,1 0 0,-1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3.102"/>
    </inkml:context>
    <inkml:brush xml:id="br0">
      <inkml:brushProperty name="width" value="0.08571" units="cm"/>
      <inkml:brushProperty name="height" value="0.08571" units="cm"/>
    </inkml:brush>
  </inkml:definitions>
  <inkml:trace contextRef="#ctx0" brushRef="#br0">7 40 12886,'-3'-22'6,"0"4"39,3 18 2323,0 0-2323,96 33-1695,-55-19 1689,17 5 0,0 0 34,-20-7 341,-2 1-302,4-1-28,1 3 45,1-2-28,0 3-29,0-2 1,-1 3 11,-4-1-50,-2 1 16,-6 2 6,0 0-67,-6 0 39,0 4 6,-5-3-57,-1 2 29,-6-1 1294,-2-2-1283,-5 1 144,-2-1-89,-2-1-21,-4 1 5,-3-3 17,-5-1-40,-3-3 40,1-2-6,-3-2-28,2-3 1,-2 1-1,1-5 22,0 2 1,2-2 100,1 0-10,2-1 49,3 0 29,1-2-79,4-2-33,1-3-96,2-3-106,2-2-34,4-1 90,6-2 28,6-1 40,6-2 77,3 1-117,2 0 17,2 1 45,-3 2 5,1 3-6,-5 2-16,0 4-17,-3 0-73,0 4 45,-2 0 0,-1 1-39,-2 4 67,0 1-33,-3 6 10,-1 1 40,0 2-34,-4 2 6,1 1 28,0 1 0,-1 1-34,4 2 78,-2-2 7,4 2-6,2-1 56,6 1-6,4 0-17,6-3 0,6 1 0,5-4-410,4-2 281,5-5-44,3-1-158,4-2-651,3-3 438,1 1-307,0-2-431,0 0-908,-2-1-1316,2-3-4729,-9 1 8112,-9-4 0,-22 5 0,-11-1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5.917"/>
    </inkml:context>
    <inkml:brush xml:id="br0">
      <inkml:brushProperty name="width" value="0.08571" units="cm"/>
      <inkml:brushProperty name="height" value="0.08571" units="cm"/>
    </inkml:brush>
  </inkml:definitions>
  <inkml:trace contextRef="#ctx0" brushRef="#br0">77 0 9346,'-26'30'269,"5"-3"-230,13-15-22,3 1 17,0 1-12,0 1 6,2 2 39,1 7-5,1-5 196,9 15-124,-1-19 426,20 11-398,-10-18 34,27 1-369,-14-9-118,6-2-213,-8-3-258,-10-2-308,0 0 1070,5-5 0,-12 6 0,2-2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6.149"/>
    </inkml:context>
    <inkml:brush xml:id="br0">
      <inkml:brushProperty name="width" value="0.08571" units="cm"/>
      <inkml:brushProperty name="height" value="0.08571" units="cm"/>
    </inkml:brush>
  </inkml:definitions>
  <inkml:trace contextRef="#ctx0" brushRef="#br0">0 0 10819,'12'60'89,"0"-1"1,0-4 0,-3-9-45,-5-14-56,0 0-90,-1 0-134,0 0-107,-1-2-117,0-1-824,-1 9 1283,0 10 0,0-19 0,0 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6.514"/>
    </inkml:context>
    <inkml:brush xml:id="br0">
      <inkml:brushProperty name="width" value="0.08571" units="cm"/>
      <inkml:brushProperty name="height" value="0.08571" units="cm"/>
    </inkml:brush>
  </inkml:definitions>
  <inkml:trace contextRef="#ctx0" brushRef="#br0">23 30 10338,'-13'-17'1764,"4"4"-1501,9 13 129,0 0-347,49 7-6,-26-5 23,40 6 11,-38-5 11,2-2-6,0 1-27,1-1-18,0 1-22,1-2-11,10 1-16,-11-1-52,12 0 24,-22 1-180,8 3 134,-15 0 17,1 1 28,-6 0 17,-2-1 34,-1 2 22,1 0 6,-1 0-18,1 1 1,-2 0-6,1 2 23,-1 7-28,-1-4-180,0 24-117,-1-19-735,0 17 254,0-22 772,-2 6 0,2-13 0,0 3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6.764"/>
    </inkml:context>
    <inkml:brush xml:id="br0">
      <inkml:brushProperty name="width" value="0.08571" units="cm"/>
      <inkml:brushProperty name="height" value="0.08571" units="cm"/>
    </inkml:brush>
  </inkml:definitions>
  <inkml:trace contextRef="#ctx0" brushRef="#br0">0 1 9850,'34'36'-2224,"-5"-4"1564,-25-27 61,1 2 599,0-3 0,-2-1 0,-1-2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7.498"/>
    </inkml:context>
    <inkml:brush xml:id="br0">
      <inkml:brushProperty name="width" value="0.08571" units="cm"/>
      <inkml:brushProperty name="height" value="0.08571" units="cm"/>
    </inkml:brush>
  </inkml:definitions>
  <inkml:trace contextRef="#ctx0" brushRef="#br0">53 1 6271,'10'67'2248,"0"0"0,-6-8 0,5-15-2018,20-35-23,-13-10-34,-5-1-33,2-2 0,-1-2-33,2-1-62,11-13-146,-11 8-459,11-22 308,-20 19-375,1-14 217,-9 17 7,-1-4 17,-4 6 44,-2 2 84,-1-1 46,-2 3 44,-1 0-101,-8 1 106,5 3-201,-12 0 135,11 2-1519,-20 5 1244,21-3-185,-16 6 644,26-5-39,-3 1 68,9-3-12,6 1 22,0-2 12,20 1 5,-10-1 45,28-3-28,-22 2 61,23-4 113,-21 2 1808,30-4-1483,-28 3 526,29-2-857,-38 5-5,16 0-231,-21 3-10,3 0-34,-7 5 78,-3-1 29,0 3 22,-2 0-12,-1 1 18,-1 2-12,0 0 50,-4 8-49,1-4 10,-8 12-61,5-16-90,-1 9 79,5-15 22,0 2 22,2-6 241,0 1-95,0-3 661,4 1-471,-1-1 573,9-1-685,-5-1 532,16-5-537,-10 2 235,18-6-353,-17 7 79,19-4-174,-18 7-6,22-2-55,-19 3-309,23 3 34,-23-1-2935,20 8 1328,-22-3 1915,7 5 0,-16-8 0,-4-2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0.089"/>
    </inkml:context>
    <inkml:brush xml:id="br0">
      <inkml:brushProperty name="width" value="0.08571" units="cm"/>
      <inkml:brushProperty name="height" value="0.08571" units="cm"/>
    </inkml:brush>
  </inkml:definitions>
  <inkml:trace contextRef="#ctx0" brushRef="#br0">228 87 13810,'7'-19'56,"-2"3"-50,-6 12-23,-1-1-17,-1 0-22,0 0-16,-2 0-29,1 0-95,-5-1-219,-11-2 303,5 4-190,-16-1 207,18 6-203,-15 7 214,16-2-123,-14 15 146,15-10-74,-11 22 107,13-16-56,-7 26 56,12-22-5,-2 23 21,7-26 74,8 12-23,-3-19 107,15 4-79,-11-10 191,11-1-107,-12-3 650,5-1-510,-9-2 253,0-3-432,-4 0 61,-2-7-150,0 7 10,-4-7-33,3 9-213,-3-3-61,4 6-796,1-1 1048,4 2 44,6 2-5,0 1 6,18 5-63,-12-3-571,26 6 180,-24-7-1848,26 4 1181,-25-6 1098,15-1 0,-25-1 0,3-1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0.473"/>
    </inkml:context>
    <inkml:brush xml:id="br0">
      <inkml:brushProperty name="width" value="0.08571" units="cm"/>
      <inkml:brushProperty name="height" value="0.08571" units="cm"/>
    </inkml:brush>
  </inkml:definitions>
  <inkml:trace contextRef="#ctx0" brushRef="#br0">69 33 14566,'-6'-20'-325,"0"7"275,2 20 5,1 4-5,-3 3-23,0 3-5,0 3-12,-1 1-123,-3 35 202,5-23-62,-3 53 23,7-52 22,1 19-6,3-25 1,3 0-23,-1 1-34,3-1-145,0 13 56,0-12-729,4 26 415,-7-31-1517,2 22 967,-6-31 195,-5 12 0,3-21 0,-3 2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481"/>
    </inkml:context>
    <inkml:brush xml:id="br0">
      <inkml:brushProperty name="width" value="0.08571" units="cm"/>
      <inkml:brushProperty name="height" value="0.08571" units="cm"/>
    </inkml:brush>
  </inkml:definitions>
  <inkml:trace contextRef="#ctx0" brushRef="#br0">1 0 10472,'61'16'0,"1"-1"0,-12-3 0,-1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502"/>
    </inkml:context>
    <inkml:brush xml:id="br0">
      <inkml:brushProperty name="width" value="0.08571" units="cm"/>
      <inkml:brushProperty name="height" value="0.08571" units="cm"/>
    </inkml:brush>
  </inkml:definitions>
  <inkml:trace contextRef="#ctx0" brushRef="#br0">0 1 9307,'18'75'0,"-1"1"0,1 0 0,0 0 0,0 5 0,1 0 0,0-1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520"/>
    </inkml:context>
    <inkml:brush xml:id="br0">
      <inkml:brushProperty name="width" value="0.08571" units="cm"/>
      <inkml:brushProperty name="height" value="0.08571" units="cm"/>
    </inkml:brush>
  </inkml:definitions>
  <inkml:trace contextRef="#ctx0" brushRef="#br0">11 5 6428,'-6'-2'0,"2"-1"0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9.938"/>
    </inkml:context>
    <inkml:brush xml:id="br0">
      <inkml:brushProperty name="width" value="0.08571" units="cm"/>
      <inkml:brushProperty name="height" value="0.08571" units="cm"/>
    </inkml:brush>
  </inkml:definitions>
  <inkml:trace contextRef="#ctx0" brushRef="#br0">474 455 20324,'28'-65'76,"-1"0"1,-1 5 0,-5 11-16,-12 21 29,0 3 16,-2 2-5,-2 2-28,-2 1-45,-1 1-6,-1 1-16,-1 1-12,-2 3-66,-2 2-52,-1 4-111,-3 2-33,0 2 10,-3 3-5,-3 1 95,-4 7 5,-6 6 40,-5 10 45,-6 8-494,-2 7 522,-3 8-1298,-4 7 1303,2 7-33,-3 6-640,2 6 696,0 4-23,5 1-758,1-1 746,8-5-16,6-7 18,7-8 16,6-8 1128,6-8-1089,2-5 0,3-7 698,3-4-670,4-4 978,2-5-933,3-4 580,-2-4-496,4-2 44,-2-2 45,1-2 57,2-1 5,-1-5-34,2 0-11,0-8-73,0 0 6,0-4 0,1 0-44,-1-1 4,-3 0-10,1 0 22,-5 3 0,-1 3-22,-3 3-45,0 3-101,-2 0 0,-1 2-50,2 2 22,0 1 5,2 1-10,3 0 10,3 0-17,4 3 40,4 2-22,3 5 44,4 2-33,2 1-11,3 1 5,2 2-56,3 0 28,-1 2-39,2 0-106,1-1-68,-3-2-156,2-1-174,-3-1-213,-1-2-207,0-1-404,-3-3-845,0 1-1350,-2-4-1501,-5 2 5108,-5-5 0,-10 1 0,-4-2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541"/>
    </inkml:context>
    <inkml:brush xml:id="br0">
      <inkml:brushProperty name="width" value="0.08571" units="cm"/>
      <inkml:brushProperty name="height" value="0.08571" units="cm"/>
    </inkml:brush>
  </inkml:definitions>
  <inkml:trace contextRef="#ctx0" brushRef="#br0">0 0 6361,'14'15'0,"-3"-4"0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786"/>
    </inkml:context>
    <inkml:brush xml:id="br0">
      <inkml:brushProperty name="width" value="0.08571" units="cm"/>
      <inkml:brushProperty name="height" value="0.08571" units="cm"/>
    </inkml:brush>
  </inkml:definitions>
  <inkml:trace contextRef="#ctx0" brushRef="#br0">1 2 14001,'61'0'795,"-9"0"-650,-37 0-66,3 0-40,-2-1-50,3 1-23,-1-1-352,12 1-370,-4 0-756,7 1 369,-13 0-481,-3 1 223,-5-2 1401,-3 2 0,-2-2 0,-4 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3.412"/>
    </inkml:context>
    <inkml:brush xml:id="br0">
      <inkml:brushProperty name="width" value="0.08571" units="cm"/>
      <inkml:brushProperty name="height" value="0.08571" units="cm"/>
    </inkml:brush>
  </inkml:definitions>
  <inkml:trace contextRef="#ctx0" brushRef="#br0">56 1 7526,'-21'6'100,"3"0"-72,15-2 12,-1-1 4,2 0 1,0-1 17,0-1-1,0 0 18,1 0 4570,0-1-4537,5 1 45,-2-1 22,6 1 180,4-1-231,-1 0 40,19-2-151,-11 2-11,8-1-6,-10 1-11,-4 0-320,19 2 74,-17-1-130,14 2-134,-22-1-118,1 1-184,-2-1-280,1 2-119,-1-1 175,0-1 1047,-1 1 0,-2-2 0,-1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4.224"/>
    </inkml:context>
    <inkml:brush xml:id="br0">
      <inkml:brushProperty name="width" value="0.08571" units="cm"/>
      <inkml:brushProperty name="height" value="0.08571" units="cm"/>
    </inkml:brush>
  </inkml:definitions>
  <inkml:trace contextRef="#ctx0" brushRef="#br0">1 97 6428,'81'3'1338,"0"1"1,0-1 0,18 13-1,-22-13-1276,-39-39-17,-36 25 0,0 4-6,0 0-11,0 0-17,-1 1-39,1 0-50,0 1-51,0 2-846,1 2 813,-1 0 56,7 7 111,-5-2 79,12 12-22,-9-7 151,12 13-152,-12-13 12,6 6-11,-7-8-12,0 0 6,-2-3 45,0-1 95,-1-1 123,-1-1 3148,0-1-3394,-2-1-146,3-2-73,0-4-22,2-1-16,1-1-1,2-1-734,11-10 466,-5 6-1368,23-14 1026,-19 17-2470,25-7 3265,-26 13 0,4 0 0,-16 4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5.675"/>
    </inkml:context>
    <inkml:brush xml:id="br0">
      <inkml:brushProperty name="width" value="0.08571" units="cm"/>
      <inkml:brushProperty name="height" value="0.08571" units="cm"/>
    </inkml:brush>
  </inkml:definitions>
  <inkml:trace contextRef="#ctx0" brushRef="#br0">50 345 9570,'18'-36'588,"-1"5"-420,-11 23 28,2-1 34,0-1-6,2 0-22,1 0-34,0-1-28,1 1 112,8-8-185,-7 6 421,15-17-180,-18 19 526,6-13-812,-13 15-262,-1-6 88,-2 5-178,-6-11 240,2 9-297,-17-16 231,11 18-242,-15-8 191,13 15-208,-21 9 404,15 0-28,-23 26 5,26-13-16,-12 22 28,18-19-57,-5 30 74,9-28 83,3 28 0,5-35 135,7 11-67,0-18 324,21 9-548,-13-13-673,27 4 186,-26-10-1480,19 0 2045,-22-1 0,1 0 0,-11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7.225"/>
    </inkml:context>
    <inkml:brush xml:id="br0">
      <inkml:brushProperty name="width" value="0.08571" units="cm"/>
      <inkml:brushProperty name="height" value="0.08571" units="cm"/>
    </inkml:brush>
  </inkml:definitions>
  <inkml:trace contextRef="#ctx0" brushRef="#br0">0 323 14006,'20'-40'521,"-3"6"-398,-10 23-39,-1 1-22,1 0-1,-1 0-10,-1 0-6,1-1 100,5-15-89,-4 12-95,6-20-28,-8 23-68,3-13 119,-4 15-281,3-8 151,-3 11 1,0-1 16,-1 4 11,1 1 17,-2 0-11,1 0 23,1 1 5,-1-1-23,2 2 18,-2-2-34,1 2-29,-1-1 18,-1 1-101,3 0 240,-3 2 57,4 5-51,-4-1 45,4 14-50,-4-10-34,2 16 33,-2-16-33,1 16 6,0-17-12,4 15 1,-3-15-62,4 11 72,-3-13-83,3 10 83,-3-11 85,6 6 0,-5-7 167,16 0-178,-9-4 16,27-4-39,-20-1 56,34-13-67,-29 6 72,38-20-50,-36 16 174,32-23-90,-37 22 236,16-18-303,-28 21-185,1-12-56,-10 16-448,-10-9 488,1 13-62,-21-2 151,15 9-185,-21 9 134,21-2-100,-14 18 179,18-14-185,-6 23 129,12-19-23,0 22 124,6-21 174,13 17-124,-4-21-364,24 13-73,-16-18-2106,33 7 1440,-25-12 1036,23 2 0,-35-6 0,4 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7.746"/>
    </inkml:context>
    <inkml:brush xml:id="br0">
      <inkml:brushProperty name="width" value="0.08571" units="cm"/>
      <inkml:brushProperty name="height" value="0.08571" units="cm"/>
    </inkml:brush>
  </inkml:definitions>
  <inkml:trace contextRef="#ctx0" brushRef="#br0">156 1 11178,'28'58'224,"-1"0"0,-2-5 0,-6-7-84,-17-18-40,-1 2-16,0 0 51,-1 0 39,0-2 0,0-2-23,-2-4-90,1-2-61,-1-4 0,0-3 0,1-4 12,0-2 21,1-1 477,-2-3 464,1-1-845,-1-1-319,-8-10 72,3 3-593,-24-23 453,15 15-218,-22-17 303,20 19-85,-18-12 179,17 14-677,-16-6 403,24 13-212,-5 1 436,12 6 17,1 12 112,2-3 106,4 30-61,1-22 5,3 15-10,1-19-12,-1-2-12,1 0-77,8 11-51,-6-10-1115,16 14 325,-13-19 902,17 4 0,-21-12 0,6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8.109"/>
    </inkml:context>
    <inkml:brush xml:id="br0">
      <inkml:brushProperty name="width" value="0.08571" units="cm"/>
      <inkml:brushProperty name="height" value="0.08571" units="cm"/>
    </inkml:brush>
  </inkml:definitions>
  <inkml:trace contextRef="#ctx0" brushRef="#br0">0 1 8427,'23'47'224,"1"1"0,14 30-77,-30-71-2,-1 0 1,2-2-29,-1 1 1,0-2 5,1-1 320,4 0-264,-5-2 672,12-5-722,-11 0 56,11-14-124,-12 6 23,6-11-134,-10 10-1031,5-20 409,-7 16-1944,1-20 2051,-3 25 565,0-8 0,0 15 0,0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8.458"/>
    </inkml:context>
    <inkml:brush xml:id="br0">
      <inkml:brushProperty name="width" value="0.08571" units="cm"/>
      <inkml:brushProperty name="height" value="0.08571" units="cm"/>
    </inkml:brush>
  </inkml:definitions>
  <inkml:trace contextRef="#ctx0" brushRef="#br0">53 0 8836,'-20'32'0,"2"-2"17,14-14 22,0 1 17,2 1-11,-1-1 51,2 6-63,0-5-5,7 14-28,-1-17-308,14 14-28,-7-19-1327,19 9 1231,-16-12 432,8 2 0,-17-7 0,-1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8.734"/>
    </inkml:context>
    <inkml:brush xml:id="br0">
      <inkml:brushProperty name="width" value="0.08571" units="cm"/>
      <inkml:brushProperty name="height" value="0.08571" units="cm"/>
    </inkml:brush>
  </inkml:definitions>
  <inkml:trace contextRef="#ctx0" brushRef="#br0">1 1 9089,'6'54'322,"1"0"0,4 40-238,-11-57-28,1 1-28,-1 3-28,1 0-11,0-2-62,3 35 0,0-33-891,-1 40 247,-1-57-940,-6 13 1382,0-28 275,-1 1 0,2-9 0,2-1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0.737"/>
    </inkml:context>
    <inkml:brush xml:id="br0">
      <inkml:brushProperty name="width" value="0.08571" units="cm"/>
      <inkml:brushProperty name="height" value="0.08571" units="cm"/>
    </inkml:brush>
  </inkml:definitions>
  <inkml:trace contextRef="#ctx0" brushRef="#br0">1 254 16952,'48'18'-44,"-10"2"44,-44-1 22,0 7-44,-1 6 22,0 5-12,1 4-4,0 3-232,2-1 248,0 2-17,3-4-16,-1-3-1,2-5-16,0-5 5,4-5 28,0-6 6,3-3 28,-1-5 39,0-4 303,-1-2-180,-2-2 79,1-1 72,0 0-5,-1-1-28,2-3-73,0-3-50,1-4-34,0-4-50,2-3-6,0-3-6,0-3-3402,3-2 3391,-4-3 6,1-1 5,-1-1-2290,-1 1 2290,0 2-33,-2 4-17,0 1 2263,-1 7-2303,0 0-4,-1 4-24,1 3 3393,0 2-3431,0 2 22,2 1 0,2 3 0,3 0 28,2 1-23,4 0 18,2 2-1,4 3 1,0 2-7,2 3 18,1 2 16,0-1-22,2 3 34,-2-1-6,-1 0-17,2 0 34,-2-1-23,0-1-5,-1-1 11,-3-1 11,-3-2 6,-1-2 0,-5-2 50,1-1 12,-6 0 33,2-2 33,-5-1-22,-1-4 1,0-3-40,-1-4-34,0-3 12,0-2-23,1-3-28,-1-1-5,1-2-34,-2 0-51,0-2-66,0-4-113,0-1-168,0-2-218,0-1-264,0-3-346,0-1-404,0-2-481,0-3-365,0 3 2504,0 2 0,0 16 0,0 7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9.028"/>
    </inkml:context>
    <inkml:brush xml:id="br0">
      <inkml:brushProperty name="width" value="0.08571" units="cm"/>
      <inkml:brushProperty name="height" value="0.08571" units="cm"/>
    </inkml:brush>
  </inkml:definitions>
  <inkml:trace contextRef="#ctx0" brushRef="#br0">1 0 9402,'11'1'1496,"-1"-1"-1340,-10 0 24,0 0-1,58 1 17,-35 0-11,46 2-4263,-49 0 4234,1 1 827,1 0-792,12 2-135,-7-1-117,28 9-18,-27-7-129,22 15 175,-34-11-40,12 14 39,-20-14 3370,3 6-3392,-7-9-16,-2-1-1,1-1-45,-2 0-459,1 1-16,-1-2-309,0 1-219,0-2 130,-1-1 991,1 1 0,-1-3 0,0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9.250"/>
    </inkml:context>
    <inkml:brush xml:id="br0">
      <inkml:brushProperty name="width" value="0.08571" units="cm"/>
      <inkml:brushProperty name="height" value="0.08571" units="cm"/>
    </inkml:brush>
  </inkml:definitions>
  <inkml:trace contextRef="#ctx0" brushRef="#br0">1 1 8836,'31'44'0,"-7"-9"0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40.099"/>
    </inkml:context>
    <inkml:brush xml:id="br0">
      <inkml:brushProperty name="width" value="0.08571" units="cm"/>
      <inkml:brushProperty name="height" value="0.08571" units="cm"/>
    </inkml:brush>
  </inkml:definitions>
  <inkml:trace contextRef="#ctx0" brushRef="#br0">6 115 7089,'8'15'62,"-1"-3"307,-7-12 2073,0 0-2380,-2 31 11,1-19-6,-1 24-11,2-26 6,0-1 5,2-1 28,1-1 17,1 0 594,12 3-566,-7-5 67,20 2-162,-16-7-51,19-8-67,-3-24 73,-8 10-28,0-15-39,-21 23-39,0 0-29,-3 0 1,-1-1 16,-5 0 23,-1 0 17,-2 1 33,-1 0 11,-1 2-11,-10-7 1,8 8-197,-16-6 129,21 13-420,-11-1 291,17 4-533,-7 1 539,9 1 45,0 1 78,2 2 50,1 0 40,0 1 16,0 0 6,1 2-5,0 0-1,3 0 45,4 6 23,-1-5 207,13 11-180,-7-12 208,20 9-191,-16-11 248,27 4-208,-24-6 257,26 1-302,-26-3 100,23-1-173,-25 0-112,20 0-17,-23 1-666,12 3 430,-17-1-699,4 8 605,-12-5-515,-2 10 845,-3-9 40,-12 11 61,6-12 100,-11 9-88,12-11 10,-3 4-5,7-6 229,0 4-33,2-5 1159,2 2-767,2-2 756,12-1-672,3 0-347,6-1-29,0-1 57,-4-2 39,-1-1 795,18-5-879,-12 4 437,24-10-628,-27 11 0,14-5-150,-22 8-18,3 0 12,-9 2-34,-1 0 22,1 1 0,0 1-10,1 2-1,1 2-230,9 9 130,-6-3-768,16 15 286,-16-14-3323,22 12 3950,-19-16 0,4 1 0,-14-8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4.685"/>
    </inkml:context>
    <inkml:brush xml:id="br0">
      <inkml:brushProperty name="width" value="0.08571" units="cm"/>
      <inkml:brushProperty name="height" value="0.08571" units="cm"/>
    </inkml:brush>
  </inkml:definitions>
  <inkml:trace contextRef="#ctx0" brushRef="#br0">1 0 11922,'23'41'90,"-5"-6"-68,-20-25 6,0 1-16,0 1 4,0 1 1,-1-1 0,0-1-6,1 0 6,0-1-17,0 4 28,0 3-17,1-4 56,0 1-44,1-12 173,0 1 980,0-2-1114,2-1-51,0-2 28,2-1 12,0-1-18,0-1 23,0 0 12,5-7-52,-3 4 18,11-17-34,-8 14 6,11-14-6,-12 15-17,11-12 17,-10 12-129,12-7 45,-13 13-17,4-2 56,-10 6-33,4 8 67,-4-3-28,5 22 39,-4-15 22,3 18-16,-2-17 55,5 11-27,-4-11 117,14 9-101,-9-14 124,9 3-101,-11-10 212,10-1-184,-8-3 190,17-10-240,-16 4 55,11-11-83,-13 11 49,8-12-49,-7 8-18,15-20-5,-14 19-11,10-14-11,-13 20-129,5-2 117,-7 7-22,6 7 45,-9 1-34,6 16 39,-6-8 18,3 20-12,-5-17-6,4 18 6,-2-20-62,3 10-5,-2-17-610,3 6 217,-5-10-2256,5 4 1232,-5-4 1484,3 0 0,-3-3 0,1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5.506"/>
    </inkml:context>
    <inkml:brush xml:id="br0">
      <inkml:brushProperty name="width" value="0.08571" units="cm"/>
      <inkml:brushProperty name="height" value="0.08571" units="cm"/>
    </inkml:brush>
  </inkml:definitions>
  <inkml:trace contextRef="#ctx0" brushRef="#br0">0 262 11598,'5'68'319,"-1"-11"-218,-4-49-12,2-1-5,-1 0-11,1-2 23,0 0 16,0-3 168,2 2 325,4-3-510,-2 1 95,11-6-117,-9 1 134,12-10-162,-12 6-17,5-3-6,-7 4 6,1 1-11,-2 0 6,2 1-7,-3 0 1,1 1 0,-1-1 28,1-1-40,-1 2-10,0-1-29,-3 4-201,0-1 224,1 1 11,-1 0 0,2 0 11,-1 2-5,1 0 5,4 3-11,-1-2 28,8 3-6,-4-3 79,13 4-73,-10-5 50,21 1-55,-16-3 66,29-7-49,-22 3 128,37-13-124,-34 8 29,37-17-50,-37 13 44,29-19-22,-34 17 145,19-20-145,-27 18 11,7-24-51,-16 22-10,-3-25-1,-5 25-16,-11-20 16,5 26-39,-13-9 23,11 18-56,-13 0 33,8 10 28,-4 0 0,5 5 12,4-2 5,1 1-6,-3 7 12,2-4-18,-10 22 7,10-18-1,-11 27 12,14-26-6,-4 16 11,7-17 45,3 22-50,4-20-34,13 22-12,-3-27-262,22 12 28,-15-17-1732,23 9 696,-23-13 1310,20 5 0,-30-8 0,6 1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5.818"/>
    </inkml:context>
    <inkml:brush xml:id="br0">
      <inkml:brushProperty name="width" value="0.08571" units="cm"/>
      <inkml:brushProperty name="height" value="0.08571" units="cm"/>
    </inkml:brush>
  </inkml:definitions>
  <inkml:trace contextRef="#ctx0" brushRef="#br0">0 1 14135,'32'41'364,"0"1"0,19 30-235,-51-48-28,0 0-68,0 0-22,0 0 12,0 0-18,-2-1-5,2 0-28,-1-1-28,1-1-56,0-3-67,2-2-62,1-1-128,1-2-90,1-1-712,1 1-3517,1-1 3669,-2-3 1019,-1-3 0,-4-6 0,0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6.251"/>
    </inkml:context>
    <inkml:brush xml:id="br0">
      <inkml:brushProperty name="width" value="0.08571" units="cm"/>
      <inkml:brushProperty name="height" value="0.08571" units="cm"/>
    </inkml:brush>
  </inkml:definitions>
  <inkml:trace contextRef="#ctx0" brushRef="#br0">0 0 8086,'71'18'456,"0"0"1,0 0-1,31 9 1,-32-11-31,-64-16 279,3 3-447,-2-1-29,1 3-49,-3 1-1,1 1 140,-1 5-173,-1-1 89,2 16-212,-4-12-6,1 18-40,-2-20-336,0 12 85,0-18-1552,0 5 627,-1-10 1199,-1 0 0,1-1 0,-1-1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6.645"/>
    </inkml:context>
    <inkml:brush xml:id="br0">
      <inkml:brushProperty name="width" value="0.08571" units="cm"/>
      <inkml:brushProperty name="height" value="0.08571" units="cm"/>
    </inkml:brush>
  </inkml:definitions>
  <inkml:trace contextRef="#ctx0" brushRef="#br0">1 1 10366,'0'0'0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7.035"/>
    </inkml:context>
    <inkml:brush xml:id="br0">
      <inkml:brushProperty name="width" value="0.08571" units="cm"/>
      <inkml:brushProperty name="height" value="0.08571" units="cm"/>
    </inkml:brush>
  </inkml:definitions>
  <inkml:trace contextRef="#ctx0" brushRef="#br0">0 188 8735,'20'81'2071,"1"-1"0,-1 1 0,-9-18 1,-1-7-2092,7 5 0,-8-25-30,-25-62-34,4 4 22,0-4-22,1-1 0,0-4-11,3-1-11,0-2-213,1-18 156,3 11-252,1-46 314,2 42-44,11-47 139,-3 58-50,18-22 34,-12 40-45,13-3 33,-15 16 0,7 1 6,-7 4 17,1 2 6,1 3-12,0 2 45,0 1-34,5 7 17,-4-2-27,6 12 16,-11-9-40,-2 25 24,-8-23-29,-15 24 28,4-32-5,-9 7-40,8-13 0,0 0-27,1-2-62,1-1-331,-5 0 28,6-2-2066,-9 0 935,10-1 1585,-2-3 0,8 3 0,1-3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7.684"/>
    </inkml:context>
    <inkml:brush xml:id="br0">
      <inkml:brushProperty name="width" value="0.08571" units="cm"/>
      <inkml:brushProperty name="height" value="0.08571" units="cm"/>
    </inkml:brush>
  </inkml:definitions>
  <inkml:trace contextRef="#ctx0" brushRef="#br0">1 65 13060,'66'-37'263,"-12"9"-101,-53 37 34,0 1 28,-1 4 12,0 2-18,0 4-16,-2 0 16,-1 4-44,-3 1-29,1 2 107,-15 38-229,9-28 21,-10 46-27,16-56 106,3 22-60,6-33 149,13 13-133,-4-20 100,25 3-151,-16-9 39,14-1-44,-12-4 5,1-2 16,2-4-44,2-1 40,16-9-29,-10 4 6,33-22-17,-36 15 100,29-26-55,-41 25 17,9-22-40,-22 27-27,-10-14-7,-4 21 29,-23-2 0,12 10 84,-29 11-45,24-1 73,-27 24-79,29-13 90,-16 26-78,26-24 453,1 23-291,15-26 280,25 20-398,-8-23 57,45 13-135,-32-18 56,56 4-68,-49-9-72,56 0-61,-58-4-1110,37 0 550,-52 0-2768,13-2 953,-30 0 2492,-2-1 0,-7 1 0,-2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1.827"/>
    </inkml:context>
    <inkml:brush xml:id="br0">
      <inkml:brushProperty name="width" value="0.08571" units="cm"/>
      <inkml:brushProperty name="height" value="0.08571" units="cm"/>
    </inkml:brush>
  </inkml:definitions>
  <inkml:trace contextRef="#ctx0" brushRef="#br0">1 0 17568,'66'18'435,"-1"-1"1,1 1 0,26 6 0,-13-4-95,-20-8-1306,-1 0 1071,-1 4-16,-5 0-68,-3 4 6,-4 1-3544,-5 2 3499,-5-3 34,-5 0 927,-5-2-944,-5 0 16,-5-3-4,-4 0 375,-5-3-348,-1-3 3454,-4-2-3376,0-1 62,-3-2 17,-4-1-73,-4 0-22,-4-2 0,-6 0-51,0-1 34,-7 0-22,1-1-56,-4 0-6,-2-3 22,-1 0-50,-1 0-6,-1-1 34,-3 0-50,1 0 11,-3 3 39,1 0-3454,-1 2 3393,2 0 10,-1 2-113,2 4 80,2 3 34,0 6-51,4 2-11,2 4-17,7 3-11,4 1-28,6 1 23,5 0-6,4-1 3391,8 0-3313,6-2 114,10-1-125,8-3 0,8-1-22,4-6-68,5-2-16,3-6-12,4-3-56,2-3-803,5-4 697,-1-7-62,2-6 6,-2-4 0,2-5 0,-3-2 40,-1-2 21,-6 1 67,-1-2-414,-7 1 589,-3-1 44,-6 1-74,-2 2 170,-7 1 16,-4 1 45,-4 2 17,-5 1 753,-2 2-709,-2 4 573,-2 3-606,0 4 197,-2 3-208,-2 4-23,1 1-11,-3 3-123,1 0 107,1 3 22,0 2 16,2 4 6,-2 2-44,1 4 33,0 2 17,-1 4-17,0 2-23,-2 2 6,0 2-33,0 1 5,0 2 28,0 0-61,-1-2 5,0 1-11,0-2-50,3 0 44,0-4-11,2-1-27,-1-4-12,2-2-12,0-3 24,-2-3 27,2-1 112,-2-5-11,0-1 39,-1-2 40,0 0-57,2 0-11,0-2-39,2-3-39,1-2-51,2-5 34,3 1-22,0-4-12,1 2 12,2-4-12,2 3-5,1-2 22,-2 2 17,2 0-33,-3 1-6,0 1-45,0 2-45,-3 4-6,0 3-5,-4 2 12,0 1 83,-2 0 6,0 2 39,0 3 39,0 3 34,2 5 39,0 3 16,2 4 24,1 2-40,1 7 33,2 2 34,3 6-22,2 2 45,1 5-760,4 3 765,-2 4 17,3 4 28,-2 7-50,-3 9-1412,-2 8 1345,-5 9-79,-2 5 0,-6 6 6,-2 0-26,-2-48 1,-1 0 35,1 0 1,-2-1 95,-1 48 23,-2-3 10,-5-6-33,-2-3-11,-5-8 0,-4-5-681,-4-11 687,-5-7-330,-6-11 329,-4-9 1,-4-7 389,-2-9-423,-4-7-12,-1-7-33,-2-2 11,-3-8 805,1-4-839,-2-10 39,-1-9-78,1-7-33,2-8-23,2-7-39,6-7-33,1-9 56,6-3-662,6-6 617,9 0 44,8-1-44,10 0 17,11 3-6,10 1 22,12 4-493,13 5 538,7 4 45,11 4-67,5 5 39,7 2 11,6 5-828,4 4 868,5 2-40,5 3-34,0 3-553,5 0 554,-4 5-18,-2 2-206,-8 6 162,-8 3 390,-11 6-491,-9 3-95,-11 4-196,-8 2 947,-9 3-1413,-8 3 1099,-4 5-1960,-7 4 730,-2 0-1683,-6 4 2756,-3-3 0,2-5 0,0-5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1.313"/>
    </inkml:context>
    <inkml:brush xml:id="br0">
      <inkml:brushProperty name="width" value="0.08571" units="cm"/>
      <inkml:brushProperty name="height" value="0.08571" units="cm"/>
    </inkml:brush>
  </inkml:definitions>
  <inkml:trace contextRef="#ctx0" brushRef="#br0">181 156 8881,'25'-19'801,"-4"4"-543,-15 14 5,-1 0 17,0 0-5,0 0-23,-1 0-12,1 0-21,0-1-1,-1 0 696,6-2-282,-3 2-436,2-1 348,-3-1-371,-4 2 365,3-3-449,-4 3 130,1-3-130,-2 2 35,0-6-102,-2 5 23,-7-10-56,4 7-45,-10-4 39,7 6-62,-14 1 35,10 2-113,-26 11 118,20-1-17,-20 17 16,21-7-55,-18 26 62,17-17-79,-21 43 84,27-41-56,-6 34 67,16-43 11,3 11 12,1-19 184,12 4-123,-5-11 146,15 0-157,-12-9 39,10-6-39,-11 1 73,13-20-101,-13 14 62,10-23-79,-14 24 0,2-13-11,-6 16 0,1-8-22,-1 12-297,-1-3 117,-2 9 174,1 8 11,-1-2 0,1 14 34,1-8 17,4 12-12,-1-11-11,2 4 17,-2-7 28,10 3-33,-4-4 156,24 3-112,-18-9 140,26-2-117,-26-4 67,16-7-73,-17 2 202,27-21-236,-22 14 57,29-27-90,-32 26-12,16-17 12,-18 18 0,23-23 0,-21 22-12,20-15-22,-26 25-33,4 0 11,-9 5-79,1 11 113,-2-3 10,1 19-5,-3-12 11,3 14 12,-3-14 44,11 22-45,-9-19 34,11 25-33,-13-27-23,3 12 17,-6-16 123,-2 6-56,-1-11 168,-9 2-208,1-8 1,-12-3-22,8 0 27,-24-15-50,21 8 39,-19-17-22,26 17 17,-3-8-18,10 13-206,1 0 134,3 5 34,9 2 27,-2 2 12,11 4 17,-7-1 38,24 9-66,-18-8 95,29 6-51,-29-10 146,28-2-134,-26-3 39,30-8-85,-28 2 52,29-13-68,-29 10 78,30-18-50,-30 16-11,26-21-17,-29 19-28,16-20 28,-22 20 61,6-17-33,-15 20 40,2-9-68,-6 14-219,0 0 107,-1 5 62,-2 7 50,0 1-28,-4 18 39,5-8 0,-2 28-22,4-24 56,8 28-45,-3-29 17,11 24-17,-9-28-17,5 17 17,-9-22 50,2 5 17,-4-12 152,-5 0-186,0-3 18,-14-5-18,7 2 63,-17-10-96,15 6 11,-13-10-11,16 10-129,-8-5 79,12 9-180,-2 0 129,6 3-89,1 3 134,1 0-107,4 7 152,-1-5 6,12 9 5,-6-8 106,18 6-89,-13-8 117,31 2-72,-23-5 44,42-3-55,-33-2 122,43-9-122,-41 4 44,35-14-67,-42 12-11,25-16-6,-33 14 22,13-15-49,-23 16-40,1-15 22,-11 15-190,-12-11 146,3 14-124,-22-5 129,17 11-78,-21 6 117,21 2-33,-16 20 62,20-9-12,-10 25 0,14-21 39,1 24-10,7-25-12,11 21 22,-1-25 51,20 12-56,-12-20 106,30 4-84,-22-9 67,41-8-55,-35 0-1,43-17-39,-45 11 29,28-17-40,-37 16 61,16-14 1,-25 17 67,4-7-96,-12 13-162,-1-2 34,-2 6 78,-1 5 34,0 0-17,-3 16 0,1-9 0,-3 19-17,3-16 1,-1 20 16,1-19 0,0 14 44,2-20 186,1 1-180,0-10 12,10-10-51,-3 2 6,16-19-11,-12 11-57,15-21 51,-16 20 28,13-18-28,-16 22 23,9-9-12,-11 15-134,1-3 67,-6 8-17,4 2 50,-3 2 29,4 7 11,-3-2-23,4 11 12,-4-9-23,7 9 17,-5-12 78,6 7-27,-6-11 201,2 2-135,-4-4 57,2-3-174,-2 0 6,7-8-6,-5 3 11,11-10 6,-7 8-34,15-10 17,-11 12 0,15-6-17,-15 10-5,10-1 16,-12 5-50,6 3 39,-8-1-11,5 13 0,-8-7 11,5 18-11,-6-13-296,5 16 133,-4-17-794,7 12 436,-6-15-1692,7 5 1300,-7-11-2930,6-2 2589,-9-6 1282,5-5 0,-7 5 0,1-2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2.180"/>
    </inkml:context>
    <inkml:brush xml:id="br0">
      <inkml:brushProperty name="width" value="0.08571" units="cm"/>
      <inkml:brushProperty name="height" value="0.08571" units="cm"/>
    </inkml:brush>
  </inkml:definitions>
  <inkml:trace contextRef="#ctx0" brushRef="#br0">0 1 15227,'30'50'630,"0"0"1,21 33-351,-40-67-68,0 0-88,0 2-52,0 0-32,0 2-24,-2-1 1,3 9-34,-5-8-22,-1 5-6,-4-11 1,-2-2-40,0-3 11,0-2-11,0-2 11,0-3-196,-6-1 163,2-3-174,-7-7 134,6-1-515,1-17 442,6 11-173,13-21 336,-3 22-67,22-13 90,-18 19-68,23-1 78,-22 8 12,25 17 17,-25-7 50,15 19-28,-21-15 112,4 18-73,-11-14 146,-7 23-152,-10-20-33,-3 6-22,-3-13 0,4-6-6,0-3 0,-1-1 0,0-2-12,1 0-10,1-1-12,0-2-10,1-2-505,-6-14 168,10 8-767,-4-15 475,14 15-934,14-10 1316,-3 12 101,11-4 61,-8 9 28,0 1 23,0 1 27,1 1 29,-1 0 27,0 1 29,0 0 425,20 1-252,-15-1 740,30 1-499,-29-2 583,21-3-516,-18 1 689,29-11-924,-25 6 448,45-21-593,-47 17 78,23-16-140,-38 17-85,3-19-27,-10 14-146,-12-19 141,-1 23-1,-19-7 28,9 13-28,-29 1 39,22 7-39,-32 15 40,36-3 27,-16 16-16,23-12 117,-9 31-111,16-25 16,-3 33-23,13-37 6,13 22-39,-4-26-510,22 17 6,-17-22-3293,25 11 2032,-22-15 1793,9 2 0,-20-8 0,-2-1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2.383"/>
    </inkml:context>
    <inkml:brush xml:id="br0">
      <inkml:brushProperty name="width" value="0.08571" units="cm"/>
      <inkml:brushProperty name="height" value="0.08571" units="cm"/>
    </inkml:brush>
  </inkml:definitions>
  <inkml:trace contextRef="#ctx0" brushRef="#br0">1 1 12202,'22'92'-1646,"-3"-17"291,-19-66 77,1-1 1278,-1-2 0,0-2 0,0-2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2.662"/>
    </inkml:context>
    <inkml:brush xml:id="br0">
      <inkml:brushProperty name="width" value="0.08571" units="cm"/>
      <inkml:brushProperty name="height" value="0.08571" units="cm"/>
    </inkml:brush>
  </inkml:definitions>
  <inkml:trace contextRef="#ctx0" brushRef="#br0">0 0 10573,'15'4'0,"-4"0"0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3.396"/>
    </inkml:context>
    <inkml:brush xml:id="br0">
      <inkml:brushProperty name="width" value="0.08571" units="cm"/>
      <inkml:brushProperty name="height" value="0.08571" units="cm"/>
    </inkml:brush>
  </inkml:definitions>
  <inkml:trace contextRef="#ctx0" brushRef="#br0">0 149 13922,'56'-11'280,"0"0"0,36-7-246,-74 12-17,-1-1 11,-2 1 11,-1-1 22,-2 0-5,-1-1 17,3-11-358,-23-1 206,-3 1 23,-22 10 17,7 12 28,1 7-12,7-1 1,2 3 0,-7 5-1,8-3-78,-12 25 62,18-21-6,-5 15 23,14-20 5,5-3 0,2-1 17,5-1 6,2-2-6,2 0 28,19-2-11,-10-1 0,14-2-12,-15-2 34,2-3-5,0-1 0,1-2 10,2 0-4,-2-1-1,2-2 151,18-9-134,-15 6 123,27-18-111,-34 17 133,19-15-122,-27 18 139,9-9-196,-18 14-72,1-1 61,-7 7 96,-1 13-68,0-3 106,0 24-88,0-14 206,8 28-156,-1-26 83,18 32-145,-11-31 106,20 28-134,-19-31 28,14 18-17,-19-26 240,2 5-60,-9-14 234,-8-4-431,-2-5 51,-26-17-45,12 7 5,-36-25-78,23 16-50,-6-5-1,13 11-78,10 9-100,1 3-113,2 1-285,3 4-281,1 0-430,2 2-718,0 4 113,3 1 1999,-1 3 0,3-3 0,1-2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7.335"/>
    </inkml:context>
    <inkml:brush xml:id="br0">
      <inkml:brushProperty name="width" value="0.08571" units="cm"/>
      <inkml:brushProperty name="height" value="0.08571" units="cm"/>
    </inkml:brush>
  </inkml:definitions>
  <inkml:trace contextRef="#ctx0" brushRef="#br0">1 1 11861,'32'9'330,"-5"-1"-217,-25-5-24,-1 1 7,1 1-1,0 0-22,-2 2-12,1 0 18,-1 8-29,0 16-28,-1-6 6,-2 33-22,0-33 5,0 34-22,2-33-51,1 27 40,0-31-219,4 17 84,-2-25-633,5 10 415,-5-18-1115,5 6 790,-5-10-1882,5 0 2582,-5-2 0,2 0 0,-2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7.764"/>
    </inkml:context>
    <inkml:brush xml:id="br0">
      <inkml:brushProperty name="width" value="0.08571" units="cm"/>
      <inkml:brushProperty name="height" value="0.08571" units="cm"/>
    </inkml:brush>
  </inkml:definitions>
  <inkml:trace contextRef="#ctx0" brushRef="#br0">0 0 13681,'36'21'566,"-8"0"-420,-27-10-18,0 3-32,-1 1-29,0 0 11,0 3-27,-1 1 10,-1 11-38,-2 20-51,0-14-62,2 22 45,1-39-308,1 13 152,0-21-874,1 5 571,-1-12-1323,1 2 1027,0-5-265,-1-1 1,0-1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8.001"/>
    </inkml:context>
    <inkml:brush xml:id="br0">
      <inkml:brushProperty name="width" value="0.08571" units="cm"/>
      <inkml:brushProperty name="height" value="0.08571" units="cm"/>
    </inkml:brush>
  </inkml:definitions>
  <inkml:trace contextRef="#ctx0" brushRef="#br0">19 20 6456,'-10'-11'885,"1"2"-588,9 9 2660,0 0-2755,39 17 22,-20-10 17,33 11-29,-29-15-60,1-1-46,1 0-50,0 1-454,29 0-150,-26-1-3020,28 1 3568,-43-2 0,3 0 0,-13-1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8.469"/>
    </inkml:context>
    <inkml:brush xml:id="br0">
      <inkml:brushProperty name="width" value="0.08571" units="cm"/>
      <inkml:brushProperty name="height" value="0.08571" units="cm"/>
    </inkml:brush>
  </inkml:definitions>
  <inkml:trace contextRef="#ctx0" brushRef="#br0">1 0 5739,'0'0'0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9.186"/>
    </inkml:context>
    <inkml:brush xml:id="br0">
      <inkml:brushProperty name="width" value="0.08571" units="cm"/>
      <inkml:brushProperty name="height" value="0.08571" units="cm"/>
    </inkml:brush>
  </inkml:definitions>
  <inkml:trace contextRef="#ctx0" brushRef="#br0">114 98 11178,'5'53'576,"-2"-6"-503,-6-31-17,0 2-17,1 0 6,-1 1-11,1 0-17,-1-2-1,2 0 1,0-1 22,1 8-27,0-9-35,0 11 6,3-14 62,-1-1 292,3-7-320,-3-4-45,1-3-17,-2 0 0,1-4-40,-2 1-15,0-1-40,0 0-68,0-2-38,-2 1-437,-2-8 224,-1 3-628,-3-13 532,2 9-890,-9-28 1025,8 20-291,-18-42 750,14 40 348,-10-24-34,14 35 778,-1-8-879,5 14 296,5-6-440,2 11 160,7-2-116,-1 5 301,17-2-307,-11 2 391,35-3-402,-28 5 162,26-2-163,-29 3 224,16 0-296,-19 1 33,11 8-67,-21-4 11,2 6 51,-8-1-79,-3-1-5,-2 2-12,-2-3-11,-2 1 17,-1-1-39,-2 2-34,-5 3 29,2-4-225,-13 8-11,13-10-717,-12 5 196,16-8 801,-8 1 0,13-4 0,-3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2.312"/>
    </inkml:context>
    <inkml:brush xml:id="br0">
      <inkml:brushProperty name="width" value="0.08571" units="cm"/>
      <inkml:brushProperty name="height" value="0.08571" units="cm"/>
    </inkml:brush>
  </inkml:definitions>
  <inkml:trace contextRef="#ctx0" brushRef="#br0">0 0 17960,'16'69'295,"1"-1"1,-1 1 0,7 28 0,-7-10-89,-16-8-1164,0 5 1025,-1-1-1105,-1-2 1065,-1-7 5,1-5-45,1-10-16,1-2-16,0-8-74,0-1-247,0-7-117,0-2-274,0-5 115,0-4-782,-2-8 844,-4-3-1511,-2-7 395,-4-3-1934,2-5 3629,-2-3 0,7 1 0,0-2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9.818"/>
    </inkml:context>
    <inkml:brush xml:id="br0">
      <inkml:brushProperty name="width" value="0.08571" units="cm"/>
      <inkml:brushProperty name="height" value="0.08571" units="cm"/>
    </inkml:brush>
  </inkml:definitions>
  <inkml:trace contextRef="#ctx0" brushRef="#br0">1 0 12651,'25'34'230,"-5"-4"-180,-20-25-16,0 1-6,0 0-12,0 0-10,0 1-23,1-1-22,-1-1-11,1 1-62,0-2-56,0 1-96,1-1-3012,1 1 1948,-1-3 1328,0 2 0,-1-3 0,-1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0.722"/>
    </inkml:context>
    <inkml:brush xml:id="br0">
      <inkml:brushProperty name="width" value="0.08571" units="cm"/>
      <inkml:brushProperty name="height" value="0.08571" units="cm"/>
    </inkml:brush>
  </inkml:definitions>
  <inkml:trace contextRef="#ctx0" brushRef="#br0">1 0 12942,'33'17'347,"-7"-3"-263,-22-11-5,-2 1-29,1 0 6,0 2 34,-1 1-1,1 2 23,-1 1 0,1 3 45,-1 28-157,-1-16-22,0 41 22,0-41-51,1 26-10,0-34-443,4 16 229,-3-22-756,5 7 550,-5-13-1748,2 1 1147,-4-4 264,0-2 1,0 1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1.144"/>
    </inkml:context>
    <inkml:brush xml:id="br0">
      <inkml:brushProperty name="width" value="0.08571" units="cm"/>
      <inkml:brushProperty name="height" value="0.08571" units="cm"/>
    </inkml:brush>
  </inkml:definitions>
  <inkml:trace contextRef="#ctx0" brushRef="#br0">0 1 14113,'58'78'851,"-12"-13"-644,-39-47-39,-2 0-62,-1 1 6,0 1-44,-1 1 27,0 18-111,-2-13-18,1 24 28,-2-30-44,1 16 11,-1-24-231,1 12 58,-1-17-824,4 5 604,-4-9-1276,2 0-16,-2-2 1,0-1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1.384"/>
    </inkml:context>
    <inkml:brush xml:id="br0">
      <inkml:brushProperty name="width" value="0.08571" units="cm"/>
      <inkml:brushProperty name="height" value="0.08571" units="cm"/>
    </inkml:brush>
  </inkml:definitions>
  <inkml:trace contextRef="#ctx0" brushRef="#br0">0 3 11738,'59'0'162,"-9"0"-140,-36 1-27,1-1-1,-1 0-11,1 0-27,-2 0-52,2 0-111,-1-1-218,1 0-1379,6 0 1804,3 0 0,-8 2 0,-2-1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3.434"/>
    </inkml:context>
    <inkml:brush xml:id="br0">
      <inkml:brushProperty name="width" value="0.08571" units="cm"/>
      <inkml:brushProperty name="height" value="0.08571" units="cm"/>
    </inkml:brush>
  </inkml:definitions>
  <inkml:trace contextRef="#ctx0" brushRef="#br0">1 1 11698,'32'28'819,"-5"-4"-702,-26-19-22,1 0 45,0 1 17,0 1 11,0 0-11,0 3-67,-2-1 111,2 12 113,-1 12-247,1-4 28,2 8-56,-1-25 68,2 13-90,-3-15-1,3 9-38,-4-14-28,1 3 16,-2-5-285,0 1 212,0-2-374,-3 2 268,1-2-465,-6 1 471,6-2-213,-2 1 330,3-2-145,0-2 184,0 1-21,1-6 49,0 1-38,0-9 16,0 6-487,2-13 185,-2 11-1900,1-19 1295,-1 16 952,1-14 0,-1 20 0,0-2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3.801"/>
    </inkml:context>
    <inkml:brush xml:id="br0">
      <inkml:brushProperty name="width" value="0.08571" units="cm"/>
      <inkml:brushProperty name="height" value="0.08571" units="cm"/>
    </inkml:brush>
  </inkml:definitions>
  <inkml:trace contextRef="#ctx0" brushRef="#br0">1 87 11810,'26'-33'544,"-3"6"-426,-14 24-23,1 0-5,0 0-12,2 0 17,1 0 146,20-2-235,-14 3-6,14-2-45,-18 4 28,-3 1 0,-1 1 0,-4 0 6,-2 3-17,-1-1 11,-2 2-5,0 0-12,-1 1 6,-1 0 6,-3 10 22,0-6-28,-7 17 6,4-16-169,-11 12 68,10-16-634,-8 6 175,8-10-2751,-8 3 2208,8-5 1125,-4 1 0,8-3 0,0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5.012"/>
    </inkml:context>
    <inkml:brush xml:id="br0">
      <inkml:brushProperty name="width" value="0.08571" units="cm"/>
      <inkml:brushProperty name="height" value="0.08571" units="cm"/>
    </inkml:brush>
  </inkml:definitions>
  <inkml:trace contextRef="#ctx0" brushRef="#br0">0 1 12629,'33'7'168,"-6"-2"-96,-25-5-10,0 0-17,1 0-6,1 0 0,0 0 0,1 1 12,-1-1 22,7 1 50,15-1-106,-8 0 50,24 1-11,-24 0 17,25 3-79,-25-1-33,14 7 16,-22-3-27,0 9 39,-8-7-6,-12 13 28,2-11 6,-10 5 5,5-9-16,-1 2 5,1-3-11,-1 0 39,-5 1-16,5-2-1,-14 1-22,14-3 23,-10 0-23,17-2-135,-2-1 46,9 0-219,-1 2 235,4-1-84,1 2 95,1-2-10,6 3 72,-4-2-96,11 3 68,-9-2 23,17 4-1,-14-3 17,17 7-5,-17-4 22,9 11 0,-14-10 78,2 12-55,-9-10 94,-9 13-117,2-13 17,-16 12-28,11-14 95,-16 6-78,15-9 5,-20 1-56,19-5-201,-22 1 44,21-2-1288,-19-3 347,21 1 1115,-8-4 0,16 4 0,0-1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7.845"/>
    </inkml:context>
    <inkml:brush xml:id="br0">
      <inkml:brushProperty name="width" value="0.08571" units="cm"/>
      <inkml:brushProperty name="height" value="0.08571" units="cm"/>
    </inkml:brush>
  </inkml:definitions>
  <inkml:trace contextRef="#ctx0" brushRef="#br0">246 0 13597,'-5'41'219,"0"-6"-146,-3-23-6,1 3 11,-3 0 1,1 3-1,-3 1-11,-1 1 12,-21 32-63,15-23 35,-26 41-46,29-47 12,-13 19-17,19-28 11,-6 6 51,13-15 487,-1 0-140,4-4-404,0-6-10,2 2 10,0-5-5,2 3 34,3-4-12,-2 4 29,6-6-63,-7 8-83,7-1 67,-6 3-61,7 2 77,-7 0 7,11 5 5,-8-2-45,18 7 28,-11-6-50,26 6 56,-21-7-112,32 3-12,-28-5-688,30 1 358,-31-3-1910,23 2 1166,-28-1-2482,14-1 3691,-23 0 0,3 0 0,-10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0.129"/>
    </inkml:context>
    <inkml:brush xml:id="br0">
      <inkml:brushProperty name="width" value="0.08571" units="cm"/>
      <inkml:brushProperty name="height" value="0.08571" units="cm"/>
    </inkml:brush>
  </inkml:definitions>
  <inkml:trace contextRef="#ctx0" brushRef="#br0">72 175 14661,'-5'20'6,"1"-2"5,0-11-11,1 1 6,0 0-6,0 3-6,-1 0 6,-1 3-39,-8 21 28,7-14-23,-8 27 40,10-31-6,1 16 0,3-19-39,1 12 61,0-18 12,3 5-6,-1-11 134,5 1-100,-4-3 134,6-5-112,-6 2 123,7-11-151,-9 7 129,4-13-118,-6 11 73,1-18-117,-1 15 16,-1-21-28,0 17-5,-2-28-12,1 22-61,0-35 56,1 33-6,1-27 34,1 32 33,4-19-44,-1 24 39,7-13-40,-6 17-27,9-8-1,-7 11 40,12-3-17,-11 7 0,15 1 0,-13 2-50,15 0 33,-14 0-22,13 5 22,-16-1 6,6 9-6,-11-6-84,1 13 73,-4-10-51,-9 15 51,3-13-112,-17 13 73,11-14-286,-13 12 140,14-14-991,-9 6 488,14-10-3463,-3 3 4179,7-6 0,1 1 0,1-3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0.898"/>
    </inkml:context>
    <inkml:brush xml:id="br0">
      <inkml:brushProperty name="width" value="0.08571" units="cm"/>
      <inkml:brushProperty name="height" value="0.08571" units="cm"/>
    </inkml:brush>
  </inkml:definitions>
  <inkml:trace contextRef="#ctx0" brushRef="#br0">0 57 13133,'50'-18'610,"-8"2"-436,-32 13-46,0 1-27,-1-1-11,0 1-12,-1-1-27,1 2-18,1-2 1,11 0-29,7 2-5,-2-1-16,10 10-12,-24-4-6,7 10 12,-14-6-1,-1 10 23,-3-7 51,-8 11-29,3-14 17,-13 7-39,7-9-17,-14 2 12,12-4 33,-19 1-62,20-3-61,-9 1 17,17-3-12,-2 1-5,4 0-118,0-1 123,1 3 18,0-2-12,0 2 5,2-1 6,0-1-11,4 4 56,0-2-11,11 5 45,-5-3 100,28 7-61,-21-6 5,17 3-5,-20-4-17,0 1-11,-2 1 0,-1 1 5,-3 0-5,-3 2 168,-5 13-112,-5-10 33,-12 14-56,1-17 51,-21 7-73,16-9 90,-28 4-85,26-8 7,-24-1-494,27-3-263,-3-1 717,17-8 0,4 6 0,2-5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2.796"/>
    </inkml:context>
    <inkml:brush xml:id="br0">
      <inkml:brushProperty name="width" value="0.08571" units="cm"/>
      <inkml:brushProperty name="height" value="0.08571" units="cm"/>
    </inkml:brush>
  </inkml:definitions>
  <inkml:trace contextRef="#ctx0" brushRef="#br0">1 0 16700,'86'1'524,"0"-1"1,-6-1 0,-10 2-127,-18 6-1244,3-2 1137,4 0 23,1-3-17,3 2-56,1-4-57,-1 1-44,-1-1-61,-4 0-46,-2 2-5,-6 1 309,-4 1-315,-5 1-11,-4-1-33,-5 0 208,-3 0-220,-4 1 12,-4 1-6,-4-1 616,-6 2-655,-1-1 10,-4 1 18,-2 1-1,-2 0 12,-2 2 6,0 2-17,0 1-12,-5 2 23,-1 4 17,-8 1-11,-1 3 33,-4 2-22,-4 4 11,-2 1 22,-1 1-11,-3 0 17,1-1-16,1-1-1,1-2-34,4-1 7,5-4 21,4 0-10,6-2 33,3-2 0,5 1-6,6-4 45,5 1 23,8-7 11,3-2 5,6-4 6,2-3-28,4-6 17,-1-4-1,2-5-10,-2-3 22,-2-1-6,-3 0-5,-4 0 11,-4-1-5,-3-1-18,-4 0-33,-4-1-28,-3 1-56,-5-2-28,-1 1-5,-2-1-124,-3-1-50,-4 2-85,-5-2-43,-4 1-63,-2 3-151,0 0-286,-3 4-403,2 0-565,-1 3-869,2 3-106,-2 3 2806,4 2 0,5 3 0,5 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3.413"/>
    </inkml:context>
    <inkml:brush xml:id="br0">
      <inkml:brushProperty name="width" value="0.08571" units="cm"/>
      <inkml:brushProperty name="height" value="0.08571" units="cm"/>
    </inkml:brush>
  </inkml:definitions>
  <inkml:trace contextRef="#ctx0" brushRef="#br0">144 1 13474,'-4'35'196,"0"-4"-140,-3-21-33,0 0-7,-1 1-4,0 1 4,0 0 7,-1 1 5,1 0 33,-6 6-27,6-4 123,-12 13-112,9-9-29,-1 2 40,3-4-50,7-12 33,-2 4-39,4-7 420,0 0-414,7-2-6,-2 0 11,7 0 23,6 0-34,-5 0 28,13 1-28,-10 0-28,23 0 28,-16-1-62,48 1 12,-38-2-197,33-2-5,-41 1-1254,15-2 671,-24 2-2912,6 0 2543,-18 2 1204,-1 0 0,-3 0 0,0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4.246"/>
    </inkml:context>
    <inkml:brush xml:id="br0">
      <inkml:brushProperty name="width" value="0.08571" units="cm"/>
      <inkml:brushProperty name="height" value="0.08571" units="cm"/>
    </inkml:brush>
  </inkml:definitions>
  <inkml:trace contextRef="#ctx0" brushRef="#br0">70 116 9957,'12'45'845,"-3"-6"-593,-12-27 0,0 1 0,-1 1 381,-3 16-106,-6 11-409,4-5 212,-6 12-240,10-34 67,-3 12-90,5-18 95,0 8-100,2-11 307,1 4-206,0-8 554,0-1-684,-1-5-10,1 2-18,-1-4 18,0 2-7,-1 0-10,-1-5 0,0 2-85,0-22 40,1 12-123,1-33 94,3 26-184,6-36 152,-1 32-130,13-34 196,-10 36 18,16-23 16,-13 30-12,17-10 7,-17 20 10,17-2-16,-17 10-6,14 1 34,-15 3 11,10 6-28,-12 1 28,3 13-5,-8-9 44,-1 17-45,-4-17 1,-5 12-12,2-15-11,-14 11-23,8-12-89,-13 11 45,12-14-437,-13 6 230,11-9-1009,-12 2 460,14-5-3311,-10 0 4134,13 0 0,-2 0 0,8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4.825"/>
    </inkml:context>
    <inkml:brush xml:id="br0">
      <inkml:brushProperty name="width" value="0.08571" units="cm"/>
      <inkml:brushProperty name="height" value="0.08571" units="cm"/>
    </inkml:brush>
  </inkml:definitions>
  <inkml:trace contextRef="#ctx0" brushRef="#br0">0 1 16409,'24'38'398,"-5"-5"-275,-18-23-39,-1 0 17,0 2-17,0 1-11,-1 1-1,0 1-27,-1 1 0,0 3 33,0 7-44,0 19-28,0-14-23,2 19 17,0-34-84,1 14 11,0-20-375,1 5 73,-1-11-185,-1 0-5842,0-4 4262,-4-2 2140,2 0 0,-3 0 0,4 1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6.756"/>
    </inkml:context>
    <inkml:brush xml:id="br0">
      <inkml:brushProperty name="width" value="0.08571" units="cm"/>
      <inkml:brushProperty name="height" value="0.08571" units="cm"/>
    </inkml:brush>
  </inkml:definitions>
  <inkml:trace contextRef="#ctx0" brushRef="#br0">40 1 14034,'-7'37'-1456,"0"-4"-28,2-22-437,-3 0 1921,3-2 0,0-4 0,3-2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8.472"/>
    </inkml:context>
    <inkml:brush xml:id="br0">
      <inkml:brushProperty name="width" value="0.08571" units="cm"/>
      <inkml:brushProperty name="height" value="0.08571" units="cm"/>
    </inkml:brush>
  </inkml:definitions>
  <inkml:trace contextRef="#ctx0" brushRef="#br0">1 1 16678,'10'21'0,"-1"-2"-17,-7-12-28,1 1-33,-2 1-96,0-1-173,-1 0-253,0-2-279,-1 1 879,-9 6 0,7-8 0,-7 4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0.962"/>
    </inkml:context>
    <inkml:brush xml:id="br0">
      <inkml:brushProperty name="width" value="0.08571" units="cm"/>
      <inkml:brushProperty name="height" value="0.08571" units="cm"/>
    </inkml:brush>
  </inkml:definitions>
  <inkml:trace contextRef="#ctx0" brushRef="#br0">1 0 15188,'35'28'274,"-7"-4"-172,-23-21-18,0 0 28,-1 2 33,2 0-66,0 1 10,0-1 247,14 11-297,-9-8 169,20 13-119,-16-14 102,20 7-141,-18-9 56,21 7-83,-22-7-23,19 6-11,-20-4-1,18 6 46,-18-5 44,18 5-78,-18-6-11,17 5-17,-18-5 23,15 7 38,-16-7-5,13 9-28,-16-9-28,12 6 11,-14-7 23,8 3 11,-10-6 145,7 3-83,-8-4 156,7 1-174,-8-2 130,8-1-118,-7 0 106,4 0-129,-5 0 141,-1 0-130,-2 0 1558,0 0-1607,0 2-57,0 0 67,2 1 1,-1 1-46,0-1-44,4 7 45,-4-2 33,8 15 17,-6-9-84,8 24-6,-8-17-55,7 32 55,-8-27-5,2 35 95,-4-34-56,0 29 0,-2-35-67,1 23 55,-1-27-10,1 18 61,0-22-22,-1 15 11,1-16-101,0 15 45,0-15 17,0 18 28,0-15-17,0 22 28,0-20 285,0 11-150,0-19-118,2 3-73,-1-9 16,2 4 40,-1-5-201,2 2 22,-2-4-589,2 1 308,-2-1-1757,6-4 1287,-3 2-2845,5-6 1629,-6 4 2146,2-6 0,-4 7 0,1-2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2.546"/>
    </inkml:context>
    <inkml:brush xml:id="br0">
      <inkml:brushProperty name="width" value="0.08571" units="cm"/>
      <inkml:brushProperty name="height" value="0.08571" units="cm"/>
    </inkml:brush>
  </inkml:definitions>
  <inkml:trace contextRef="#ctx0" brushRef="#br0">553 0 14163,'-19'30'224,"1"-6"-157,12-20-22,-4 1-23,2-1 23,0 2 17,-2 1 16,1 0 23,-3 2 0,1 0 33,-13 10-134,7-7 95,-27 21-50,25-20 28,-25 17-73,27-20 45,-13 8-40,15-11 7,-18 10 4,15-8-10,-23 12 5,17-9 6,-5 2-17,8-4 34,7-3-29,1-2 23,1 0 0,3-2 0,2 0 0,2 0 51,1-1-12,3 0 533,0-2-539,6-2 6,-2 0-27,5-2 83,-3 0 17,-1 1 252,7-3-297,-6 2 207,6-3-206,-8 5 44,2-1-101,-4 2-106,-1 0 83,0 5-16,0-3-16,0 3 32,0-4 18,0 1-51,0 1 17,-1-1 34,-1 4-40,1-3 12,0 4 22,1-3 0,0 3-39,0-3-68,0 2 90,0-2-5,0 5 5,0-4 73,0 7-84,0-6 11,0 12 23,0-10 33,1 18-50,-1-14 28,0 23-56,0-16-73,-2 32 39,1-26-6,-3 32 68,1-32-22,-1 24-23,2-29-51,-1 21 62,3-24-16,0 15 50,0-19 67,2 11-28,-1-16 201,4 3-156,-3-8 252,5-1-236,-3 0 108,5-5-180,-4 2 5,2-8-78,-4 6-11,2-5 39,-3 7-197,0-1 80,-2 3-2504,1-1 1999,-2 6-117,1-3-101,-2 6-101,-1-3-157,1 0-1944,-2 1 1390,2-3 1652,-1 0 0,3-2 0,-1-1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3.345"/>
    </inkml:context>
    <inkml:brush xml:id="br0">
      <inkml:brushProperty name="width" value="0.08571" units="cm"/>
      <inkml:brushProperty name="height" value="0.08571" units="cm"/>
    </inkml:brush>
  </inkml:definitions>
  <inkml:trace contextRef="#ctx0" brushRef="#br0">310 1 9895,'40'8'454,"-7"-2"-353,-30-6 5,0-1 6,0 1 2761,-1 0-2850,-7 0 5,2 1 11,-5 0-28,5 0-5,-2 1 16,1 0-11,0 0 1,-1 1 4,0-1 1,1 1 0,-1 0 11,0 0-6,0-1 23,-3 1 34,-6 4-57,3-3 174,-12 9-101,13-7 208,-17 14-208,12-9 118,-22 19-191,18-15-5,-25 22 5,26-21 17,-21 21-33,23-23-34,-10 11 0,17-18-151,-2 2 78,8-7-700,1-1-3881,2-1 2800,0-4 1882,0 1 0,0-2 0,0 4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4.329"/>
    </inkml:context>
    <inkml:brush xml:id="br0">
      <inkml:brushProperty name="width" value="0.08571" units="cm"/>
      <inkml:brushProperty name="height" value="0.08571" units="cm"/>
    </inkml:brush>
  </inkml:definitions>
  <inkml:trace contextRef="#ctx0" brushRef="#br0">1 18 15042,'16'-10'443,"-2"3"-303,-12 9 45,2 0-11,0 2-18,1-1 7,0 2-6,1-1-85,2 0 12,0 1-56,18 10-67,-10-5-22,29 18 38,-25-15 1,36 19 22,-30-19-95,36 13 55,-36-16-66,28 9 67,-33-10-68,18 9 74,-26-10-146,9 5 111,-15-10-10,0 2 67,-5-4-247,-2 0 185,-4-3-56,0 1-67,-3-3-465,0 1 196,1 0-1725,-3-1 701,6 2 1489,-3-1 0,5 2 0,0-1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5.186"/>
    </inkml:context>
    <inkml:brush xml:id="br0">
      <inkml:brushProperty name="width" value="0.08571" units="cm"/>
      <inkml:brushProperty name="height" value="0.08571" units="cm"/>
    </inkml:brush>
  </inkml:definitions>
  <inkml:trace contextRef="#ctx0" brushRef="#br0">80 0 10842,'-5'39'224,"0"-7"-174,-5-24-16,1-1-29,0 0-10,0-1-18,1 0 6,1-1-11,0 0-11,3-1-50,1 0-68,0-1-2050,2 0 2207,5-1 0,-4-1 0,4-1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4.351"/>
    </inkml:context>
    <inkml:brush xml:id="br0">
      <inkml:brushProperty name="width" value="0.08571" units="cm"/>
      <inkml:brushProperty name="height" value="0.08571" units="cm"/>
    </inkml:brush>
  </inkml:definitions>
  <inkml:trace contextRef="#ctx0" brushRef="#br0">352 30 19148,'-44'14'-61,"3"5"61,11 18-11,1 2 39,-2 3-12,3 1-758,0 1 764,5-1-22,-1 0-28,5-2 17,0-1 47,5-2-80,2-4 16,6-5-34,2-5 34,4-4 56,6-5 588,5-3-493,7-5 141,4-2-124,5-3-17,5 0 0,6-7 6,6-3-558,5-8 518,2-4-38,1-3-12,1-3 0,-3-3 51,-2-4-3264,-4 0 3242,-5-3 10,-4 4-268,-5-1 246,-8 3 5,-6 0-61,-8 3 300,-5-1-378,-8 2 3230,-7 1-3270,-8 1 342,-9 3-331,-7 2-33,-2 1 23,-5 3-74,-4 0-451,0 2 379,-2 1-147,3 3-133,3-1-275,3 6-190,8 1-297,5 3-330,7 4-914,8 3-498,5 5 3146,5 0 1,2-4 0,0-3-1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6.319"/>
    </inkml:context>
    <inkml:brush xml:id="br0">
      <inkml:brushProperty name="width" value="0.08571" units="cm"/>
      <inkml:brushProperty name="height" value="0.08571" units="cm"/>
    </inkml:brush>
  </inkml:definitions>
  <inkml:trace contextRef="#ctx0" brushRef="#br0">0 55 13250,'23'-20'471,"-2"4"-337,-9 13-5,1-1-45,1 1-39,0 1-12,1-1-22,-1 1-16,0 1-1,-1 0-33,-1 1-767,6 3 425,-10-1-1401,4 6 758,-11-3 1024,-7 4 0,5-5 0,-5-1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7.053"/>
    </inkml:context>
    <inkml:brush xml:id="br0">
      <inkml:brushProperty name="width" value="0.08571" units="cm"/>
      <inkml:brushProperty name="height" value="0.08571" units="cm"/>
    </inkml:brush>
  </inkml:definitions>
  <inkml:trace contextRef="#ctx0" brushRef="#br0">1 1 12869,'14'35'208,"-1"-6"-180,-8-24 0,0-1 0,0 0-28,1 0 0,-2 1 5,1 0-78,1 3-246,6 3 140,-3-2-1451,9 2 415,-11-8-1866,7 2 3081,-9-4 0,0 1 0,-4-2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9.339"/>
    </inkml:context>
    <inkml:brush xml:id="br0">
      <inkml:brushProperty name="width" value="0.08571" units="cm"/>
      <inkml:brushProperty name="height" value="0.08571" units="cm"/>
    </inkml:brush>
  </inkml:definitions>
  <inkml:trace contextRef="#ctx0" brushRef="#br0">34 1 7604,'-16'29'-11,"3"-5"22,12-23-106,1 0 2425,-2 0-2078,2-5-17,-2 4-16,2-5-68,1 4 297,0 1-34,1 0-296,0 0 39,0 0 16,0 0 12,0 0 208,0 1-220,-2 0 275,3 1-302,-2-1 140,2 1-225,-1-2 169,2 5-169,-3-2 79,4 5-106,-3-4 33,1 7-44,-2-7 77,2 10-72,-3-8 56,2 7-56,-1-9-39,-1 5 28,1-5 50,-1 7-84,0-6 29,0 7 10,0-7-72,0 4 27,0-6 23,0 4 6,0-5 72,0 1-2817,0-3 0,0 1 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4.104"/>
    </inkml:context>
    <inkml:brush xml:id="br0">
      <inkml:brushProperty name="width" value="0.08571" units="cm"/>
      <inkml:brushProperty name="height" value="0.08571" units="cm"/>
    </inkml:brush>
  </inkml:definitions>
  <inkml:trace contextRef="#ctx0" brushRef="#br0">220 15 13334,'-18'-7'-5,"1"2"5,13 7 0,-2 0 0,0 1-6,1 0 6,-2 1-6,1-1-16,-2 4-17,-4 3 33,2-1-22,-6 8 23,9-9-12,-8 13 0,8-12 17,-9 15 6,9-13-1,-8 14-10,8-13 5,-3 12-12,5-12-4,-2 12 10,5-12 12,-3 15-6,4-14 0,0 17 0,1-16-6,0 15-5,0-17 0,4 16 33,-1-16-16,7 13-1,-4-14 51,8 10-39,-5-13 117,11 9-61,-11-11 174,15 5-180,-13-8 45,14 2-90,-15-4 85,13 1-57,-13-2 73,14-1-84,-13 0 1,17-6-57,-14 2 22,19-8 7,-19 6 27,17-8-17,-20 7-5,6-3 5,-10 6-10,1-1-1,-3 1 34,2-1 39,1-1-40,-2 2 108,7-8-68,-6 5 145,10-12-150,-10 11 133,11-13-167,-10 12 219,7-12-158,-8 11 141,4-12-163,-7 12 173,4-12-217,-6 13 88,2-14-94,-4 14 72,-5-16-61,1 14-11,-11-17-51,5 16 17,-15-20-17,11 19 12,-18-16 27,18 18-117,-15-7 11,17 13-196,-16-1 95,15 6-1137,-21 8 527,17-1-3837,-24 18 4632,24-11 0,-4 4 0,15-12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5.088"/>
    </inkml:context>
    <inkml:brush xml:id="br0">
      <inkml:brushProperty name="width" value="0.08571" units="cm"/>
      <inkml:brushProperty name="height" value="0.08571" units="cm"/>
    </inkml:brush>
  </inkml:definitions>
  <inkml:trace contextRef="#ctx0" brushRef="#br0">207 0 9649,'-24'4'347,"2"1"-224,11 4-11,1 2-11,-1 0-11,1 2-18,-1 0 169,-13 19-190,10-14 66,-15 30-100,19-29 39,-7 24-22,13-24 5,-4 22-11,7-24 84,0 17-90,3-20 124,7 13-79,-2-15 129,12 11-112,-9-14 246,18 8-218,-14-11 225,24 1-236,-20-6 184,34-2-251,-29-2 39,24-5-73,-29 3 140,17-13-101,-19 9 101,14-20-45,-21 15 51,3-24-129,-10 19-51,-6-31-11,0 25 6,-19-33 73,10 33 72,-25-22-67,20 32-196,-21-4-55,24 16-1615,-17 9 52,21 1 1775,-10 13 0,16-13 0,-1 3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5.859"/>
    </inkml:context>
    <inkml:brush xml:id="br0">
      <inkml:brushProperty name="width" value="0.08571" units="cm"/>
      <inkml:brushProperty name="height" value="0.08571" units="cm"/>
    </inkml:brush>
  </inkml:definitions>
  <inkml:trace contextRef="#ctx0" brushRef="#br0">201 59 14762,'-21'-3'23,"3"4"-18,8 9 40,-1 2-34,-1 3-11,-1 0 11,0 3-33,-1 1 22,0 2-22,-15 30-6,14-21-28,-10 32 5,20-38-302,5 29 269,4-30-61,16 23 134,-7-33 55,28 7-16,-19-15 112,36-1-84,-30-9 73,41-12-62,-39 5 12,30-15-46,-33 11 130,31-27-107,-32 21 190,23-34-134,-36 33 34,4-21-90,-13 23-28,-5-36-56,-5 29-140,-21-36 84,8 42-196,-23-11 33,17 25-3852,-45 16 2244,35 2 1337,-26 12 1,47-13-1,5-3 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6.708"/>
    </inkml:context>
    <inkml:brush xml:id="br0">
      <inkml:brushProperty name="width" value="0.08571" units="cm"/>
      <inkml:brushProperty name="height" value="0.08571" units="cm"/>
    </inkml:brush>
  </inkml:definitions>
  <inkml:trace contextRef="#ctx0" brushRef="#br0">201 5 9822,'-47'5'857,"9"2"-616,28 0-34,3 2-33,-2-1-1,0 2-21,1 0-29,-1 1-11,1 1-39,-2 0-23,2 1-11,0 0-5,1 1 67,-1 7 50,0 17-151,2-11 34,5 23-23,5-32-67,16 18 33,-7-23 57,27 8 28,-19-17 274,37 1-246,-29-7 106,37-10-129,-38 2 112,29-15-95,-36 13 342,18-15-214,-26 13 505,9-17-493,-16 17 263,2-21-380,-7 18 11,-8-23-146,1 20-365,-17-24 18,9 26-1551,-25-14 816,21 24 1110,-19 1 0,26 8 0,-2 1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7.675"/>
    </inkml:context>
    <inkml:brush xml:id="br0">
      <inkml:brushProperty name="width" value="0.08571" units="cm"/>
      <inkml:brushProperty name="height" value="0.08571" units="cm"/>
    </inkml:brush>
  </inkml:definitions>
  <inkml:trace contextRef="#ctx0" brushRef="#br0">222 17 11306,'-20'-10'230,"2"4"-168,9 10 5,-1 1-11,0 2 11,-1 0 11,0 1 1,2 1-1,-2 1 192,-12 20-192,9-12 196,-18 31-212,21-26-12,-8 29-44,13-28 16,-1 26-16,8-31 5,10 20-11,0-23 34,20 16-1,-14-20 113,29 10-101,-23-15 56,36 2-90,-31-7 0,34-1-5,-36-3 27,24-7 23,-31 2 224,11-17-190,-20 12 134,-1-22-174,-10 16-78,-17-27-5,3 23-124,-35-29-6,24 28-957,-39-27 498,37 30-3612,-32-13 4234,39 26 0,-5-2 0,20 9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8.409"/>
    </inkml:context>
    <inkml:brush xml:id="br0">
      <inkml:brushProperty name="width" value="0.08571" units="cm"/>
      <inkml:brushProperty name="height" value="0.08571" units="cm"/>
    </inkml:brush>
  </inkml:definitions>
  <inkml:trace contextRef="#ctx0" brushRef="#br0">256 1 15255,'-23'0'-28,"2"1"28,8 7 28,0 2-28,0 0 0,-1 3 0,0 0 11,0 1 17,-1 2 123,-16 26-111,13-17-29,-19 39-17,26-37 6,-4 24-5,11-26-124,5 32 101,5-31-146,14 27 146,-5-37 39,16 9 17,-13-18 163,36 1-130,-25-8 79,43-12-111,-44 1 38,23-13-44,-31 9 33,21-27-40,-25 20-88,8-36 10,-20 34-275,-9-23 52,-1 24-3305,-29-34 1954,15 31 1636,-26-22 0,33 39 0,-4-1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0.855"/>
    </inkml:context>
    <inkml:brush xml:id="br0">
      <inkml:brushProperty name="width" value="0.08571" units="cm"/>
      <inkml:brushProperty name="height" value="0.08571" units="cm"/>
    </inkml:brush>
  </inkml:definitions>
  <inkml:trace contextRef="#ctx0" brushRef="#br0">0 69 12942,'24'-24'84,"-3"3"-67,-12 19 11,3 0-17,-2 1 6,3-1 11,2 0 28,19-3-39,-10 2 16,37-2-33,-33 3-56,45 3 28,-46 1-56,26 3 34,-35-1-174,17 4 140,-17-5-330,23 4 307,-25-6-112,15 2 113,-20-3-286,6 0 263,-10 0-269,3 0 309,-8-1-191,1 1 45,-3-1-880,1-1 610,0 0-1947,7-2 2452,-5 4 0,5-2 0,-7 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5.281"/>
    </inkml:context>
    <inkml:brush xml:id="br0">
      <inkml:brushProperty name="width" value="0.08571" units="cm"/>
      <inkml:brushProperty name="height" value="0.08571" units="cm"/>
    </inkml:brush>
  </inkml:definitions>
  <inkml:trace contextRef="#ctx0" brushRef="#br0">1 244 9576,'14'-1'2167,"-4"0"-1209,-10 1 3288,0 0-3742,110 14-1602,-73 3 1325,25-4 0,-4 5 148,-37 16 16,-2 4-173,-2 5-55,-1 5-57,-3 4-50,-2 2 0,-3-1-56,-2-2 17,-3-3 17,-1-6-68,-2-7 34,1-9 39,0-8 73,-1-7 1241,1-5-1067,-1-4 462,0-2-585,0-4-79,-1-3 5,0-7-16,-1-3-56,0-5-6,0-4-22,2-5 11,0-3-67,5-4 67,2-1-11,4 2-23,2-1 79,0 2-45,1 3-45,-2 1 56,2 4-39,-2 5-22,2 2-12,-1 6-11,0 2-11,0 4 17,1 3 22,-1 3-33,1 1 45,1 2 16,0 0-6,0 3 23,0 3 23,-1 3-34,1 1 11,-2 0 0,0-1-51,1 2 46,1 0 5,0 1-12,1 0 29,1-2 6,0 0-23,4-2 0,0-3 39,5-1-50,0-3 22,4-1 28,0-2-78,3-3 39,-3-4-11,4-3-17,-4-1 5,2-2-16,-3-2 11,-2-2-34,-1-2 57,-4-3-18,-1 0-5,-2-2 17,-4 1-56,-3 0-11,-4 0-34,-4 1-28,-2 0 5,-2 1 34,-4 1 6,-3 1 22,-4 0 51,-4 1-62,0 3-11,-3 3 28,-1 4-45,-3 5 16,-2 1 29,-3 4 0,-2 5 27,-2 6 40,0 11 28,-1 5-5,-2 10 61,2 7-1102,-1 9 1018,3 6 45,2 4-50,5 4 33,8-2 44,6-4-519,10-6 548,9-5-289,12-4 289,8-7-62,8-5 40,5-5-63,4-5 12,3-5-5,2-4 5,2-5-6,0-4 17,1-4 29,-4-4-29,2-5 34,-4-5 5,-2-6-50,-3-5 39,-6-2-5,-3-4-1,-6-1 18,-5-4 10,-2-1-44,-5-2-142,-2-3 147,-4 1-72,-3-1 72,-1-1 23,-4 3-45,-1 1 45,-2 5 911,0 2-939,0 6 551,0 4-534,-1 6 255,0 4-390,0 4 144,1 4-289,0 1 212,4 7-5,1 3 28,5 8 5,0 3 6,3 3-17,-1 3 62,1 1-51,1 2-5,-1-2 56,1 0-84,-2-1 61,1-2-5,1-2-40,-2-1 29,3-3-34,-4-1 11,3-3-44,0-1 33,0-1-51,1-2-50,1-1-33,2-3-135,2 0-173,-1-3-280,5-1-444,0-2-688,3 0-1159,1-1-2017,-2-1 5030,-2-1 0,-13 1 0,-3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1.572"/>
    </inkml:context>
    <inkml:brush xml:id="br0">
      <inkml:brushProperty name="width" value="0.08571" units="cm"/>
      <inkml:brushProperty name="height" value="0.08571" units="cm"/>
    </inkml:brush>
  </inkml:definitions>
  <inkml:trace contextRef="#ctx0" brushRef="#br0">0 4 8651,'42'-2'314,"-6"1"-224,-29 3-6,-1 1-5,1 0 5,-2 0 0,2 1 0,-1-1 16,-1 0 416,9 2-354,-8-3 292,13 3-348,-12-3 73,8 1-95,-9-3 95,11 3-123,-9-2 101,21 4-123,-17-1 5,17 2-28,-16-2 0,20 6-22,-17-4-50,19 6 33,-21-7-56,10 5 61,-13-6-22,6 2 34,-11-4-22,7-1 21,-10-1-55,5 1 45,-6-1-17,2 2 22,-2-2 11,-2 1 225,1 0-208,-5 0 0,0 1 0,-4-1-5,2 1-12,-2 0 12,1 0-6,-3 0 0,-5 4-11,2-1 16,-14 8-10,12-5-40,-19 13 28,20-11-257,-18 17-57,20-15-2587,-13 16 2918,16-18 0,-1 3 0,8-9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3.501"/>
    </inkml:context>
    <inkml:brush xml:id="br0">
      <inkml:brushProperty name="width" value="0.08571" units="cm"/>
      <inkml:brushProperty name="height" value="0.08571" units="cm"/>
    </inkml:brush>
  </inkml:definitions>
  <inkml:trace contextRef="#ctx0" brushRef="#br0">0 0 15664,'32'40'12,"-7"-5"-46,-25-20-11,0 1 17,0 1 0,0 3 11,0 1 17,-2 2-90,-2 12-134,-5 30 140,3-21-129,-1 26 79,6-46-280,6 24 257,-2-27-946,14 20 632,-8-30-845,12 7 313,-12-16 1003,10 0 0,-13-2 0,5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3.750"/>
    </inkml:context>
    <inkml:brush xml:id="br0">
      <inkml:brushProperty name="width" value="0.08571" units="cm"/>
      <inkml:brushProperty name="height" value="0.08571" units="cm"/>
    </inkml:brush>
  </inkml:definitions>
  <inkml:trace contextRef="#ctx0" brushRef="#br0">0 0 7078,'16'15'991,"-4"-4"-543,-12-11 359,0 0-958,52 64-665,-39-43 413,40 49-73,-53-61-464,1 0 55,-1-1 885,0 0 0,0-4 0,0-1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4.701"/>
    </inkml:context>
    <inkml:brush xml:id="br0">
      <inkml:brushProperty name="width" value="0.08571" units="cm"/>
      <inkml:brushProperty name="height" value="0.08571" units="cm"/>
    </inkml:brush>
  </inkml:definitions>
  <inkml:trace contextRef="#ctx0" brushRef="#br0">46 10 9727,'96'8'28,"-20"-2"-28,-70-6 6,-3 0 5,0 0 179,-2 0-190,-5-1 12,2-1-18,-4 1 12,2-2-12,-1 0-16,-1 0-6,1 0-17,-1 0-146,-6-1-133,-7 4 273,1 0-61,-15 13 84,17-4-56,-20 19 39,21-13-84,-11 17 90,18-16-40,-1 14 74,9-19 10,9 11-5,1-16 0,23 3 0,-14-8 51,24-4-35,-23-1 7,17-7-18,-24 5 63,6-7-29,-14 8-16,-2-4-57,-3 7-28,-6-1 68,1 3 10,-8 5-10,8-2 44,-4 10-26,7-6 54,1 11-44,2-9 27,5 16-50,-2-12 17,3 19-16,-4-15 55,1 22-56,-3-19-33,-2 36-1,-1-27-111,-7 50 134,3-42-175,-9 49-144,7-49-1271,-11 52 1136,11-48-66,-13 47 553,14-56 270,-8 20-225,10-40 443,-7-1-141,8-13 1037,-11-17-979,8 4 715,-8-33-794,10 21 464,-3-55-661,6 39 247,6-48-279,0 55 105,6-19-224,-5 39-151,1-3 5,-5 15-554,1 2 583,-2 8 11,0-1 22,0 6-84,-1 2 84,0-5-100,0 6 117,4-9-264,9 4 63,-3-5-2186,24 1 1094,-16-4 1349,12 0 0,-20-1 0,-3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5.234"/>
    </inkml:context>
    <inkml:brush xml:id="br0">
      <inkml:brushProperty name="width" value="0.08571" units="cm"/>
      <inkml:brushProperty name="height" value="0.08571" units="cm"/>
    </inkml:brush>
  </inkml:definitions>
  <inkml:trace contextRef="#ctx0" brushRef="#br0">28 42 10214,'-16'69'404,"5"-13"-304,12-46-21,1-1 16,1-2-5,2 0-1,-1-2 23,1 0-5,1-3 290,11 3-313,-5-3 135,19-8-158,-17 0 124,18-18-140,-18 10 135,12-22-119,-16 20 34,6-21-72,-12 23-46,0-15-27,-5 18-690,-3-5 85,0 11 655,-1 1 0,3 3 0,0 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5.497"/>
    </inkml:context>
    <inkml:brush xml:id="br0">
      <inkml:brushProperty name="width" value="0.08571" units="cm"/>
      <inkml:brushProperty name="height" value="0.08571" units="cm"/>
    </inkml:brush>
  </inkml:definitions>
  <inkml:trace contextRef="#ctx0" brushRef="#br0">1 0 10024,'14'5'1473,"-2"-2"-846,-12-3 1048,0 0-1776,41 41-95,-30-25-145,30 31-186,-40-34-1417,-1 2 230,0-4 1714,-3 2 0,2-8 0,-2-2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5.662"/>
    </inkml:context>
    <inkml:brush xml:id="br0">
      <inkml:brushProperty name="width" value="0.08571" units="cm"/>
      <inkml:brushProperty name="height" value="0.08571" units="cm"/>
    </inkml:brush>
  </inkml:definitions>
  <inkml:trace contextRef="#ctx0" brushRef="#br0">0 0 6585,'0'0'0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6.183"/>
    </inkml:context>
    <inkml:brush xml:id="br0">
      <inkml:brushProperty name="width" value="0.08571" units="cm"/>
      <inkml:brushProperty name="height" value="0.08571" units="cm"/>
    </inkml:brush>
  </inkml:definitions>
  <inkml:trace contextRef="#ctx0" brushRef="#br0">14 1 6882,'7'4'3394,"-2"0"-2599,-5-4 1446,0 0-2152,74 57-1062,-50-32 1006,17 9 1,-2 2 209,-24 1-232,-5-8-11,6 27 0,-10-29-22,0 20 22,-5-33 241,-2 5-118,-1-14 816,-6-3-911,0-4 94,-12-7-122,9 2-23,-16-11 18,14 9-34,-18-14 27,16 11-27,-17-11-6,17 13-162,-13-2 146,17 10-57,-7 9 101,11-1-61,-1 17 61,5-10-17,3 20 23,3-18-11,8 23 16,-2-23-89,13 15 28,-11-21-628,17 2-50,-16-9 745,17 0 0,-22-2 0,6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5.578"/>
    </inkml:context>
    <inkml:brush xml:id="br0">
      <inkml:brushProperty name="width" value="0.08571" units="cm"/>
      <inkml:brushProperty name="height" value="0.08571" units="cm"/>
    </inkml:brush>
  </inkml:definitions>
  <inkml:trace contextRef="#ctx0" brushRef="#br0">112 1 11990,'16'9'145,"-3"1"-94,-12-2-12,-1 1 0,1 1 18,-1 0-1,0 0 11,0 1-11,0 1 56,-1 9-62,0-5 185,-4 32-61,-1-8-107,2 6 79,-2 2-101,5-29 61,-5 28-84,5-29 90,-5 26-78,4-27 44,-2 14-22,1-16 191,-3 25-202,3-19 78,-4 30-84,4-32 79,-1 19-51,3-20 28,-3 20-101,2-20 225,-3 26-158,3-29 18,-3 15-68,4-19 34,-1 13-28,2-13 16,-1 14-10,1-16 133,-1 9-72,0-8 230,-2 17-224,3-14 224,-4 20-197,2-19 79,-3 10-134,2-13 56,-4 18-96,4-15 45,-4 20-28,5-22 23,-1 8-12,1-12 96,1 11-79,-1-11 96,0 14-124,1-14-6,0 8 1,1-8 0,0 4-18,0-7 40,0 2-22,0-6 1624,0 1-1652,2-2 5,0 0 0,2 0-11,-2-1 0,1 1 28,-1-1 0,4-1-16,-2 2-24,5-3 24,-4 2 55,4-4-62,-4 2-5,6-3 0,-5 3-28,7-2 40,-6 3 16,10-1-45,-9 3 34,14-1-34,-12 1-6,18 0 46,-14-1-34,23 0-12,-18 0 6,24-1 6,-22 0-34,24-2 62,-26 3-45,23-3 11,-25 3 62,22-2-62,-22 3-33,21-1 72,-21 1-44,23 1 22,-21-2 22,28 0-44,-26 0 5,29-3 28,-26 2-22,31-5 11,-29 4 45,36-6-51,-34 5 6,41-6 0,-38 6-22,43-3 44,-43 3-22,43-3 0,-41 3 0,39-4-22,-41 5 5,37-2 45,-39 2-28,34-2-11,-34 2 39,35-3-34,-35 3-22,38-5 56,-37 5-28,36-4 6,-36 4 33,39-4-56,-36 4 29,46-2 16,-41 4 39,51-2-50,-49 3-34,54-3 6,-54 2 22,53 0-22,-52 1-12,52 0 18,-51-1 44,53-1-11,-53 1 0,54 0-39,-53 1 16,9 0 1,-1 0 27,-3 0-8,6 0 1,1 1-26,-5-1-14,8 0 0,-1 0 14,-5 0 14,8 1 0,0-1 25,-7 1-39,8-1 0,1 0-11,-8 0 30,9 0 1,-1 1-48,-7-2 56,8 1 0,1 0 0,-7-1-48,9 1 1,-1-1 41,-6 1-28,6-1 1,-1 2 5,-7-1 14,8 0 0,-2 0-14,-7 1 14,5 0 0,0-1-14,-8 0 33,7 1 1,0 0 17,-7 0-15,6 1 0,1 1-24,-8-1 24,6 1 0,-1 0-13,-7-1-29,5 0 1,1-1 33,-8 0-3,6 1 0,-1 0-25,-6 0 34,52 3-29,-58-2-5,45 2 11,-51-2 1,41 2-24,-44-2 12,34 4-16,-39-5 4,26 3 12,-33-3 17,19 2 6,-24-3-7,9 2-32,-17-3 72,4 2-6,-9-2 448,0 1-509,-6-4 28,2 2-17,-4-3-6,2 0 23,1 0 62,-2-2-68,2 3 67,-1-4-33,3 4 33,-1-4-55,2 4 89,-1-4-96,1 4 29,0-3 28,0 3 28,-1-6-84,1 3 27,-1-10-44,0 7 90,0-11-68,0 10 57,-4-17-34,2 14-17,-8-23-40,6 17 52,-10-27-29,8 23 22,-13-35-16,10 28-17,-13-41 0,13 37 0,-15-41 0,14 43 79,-14-37-18,14 41 96,-13-33-129,14 34 56,-8-32-39,13 32 112,-5-27-117,8 32 27,0-23-50,3 26-17,3-19 0,0 23 56,4-15-56,-5 19 5,2-9 18,-3 13-35,0-5-4,-1 8-18,-1-1 56,0 4-3473,0 1 1648,-3 4-1199,-2 1-2919,-3 4 5921,0-2 0,4-3 0,0-1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7.962"/>
    </inkml:context>
    <inkml:brush xml:id="br0">
      <inkml:brushProperty name="width" value="0.08571" units="cm"/>
      <inkml:brushProperty name="height" value="0.08571" units="cm"/>
    </inkml:brush>
  </inkml:definitions>
  <inkml:trace contextRef="#ctx0" brushRef="#br0">0 94 10030,'40'-4'896,"-7"1"-583,-30 3-5,-1-1-5,0 1 140,0-1 789,-1 1-1171,1 0-16,0 2-17,-1-1 0,2 2 22,0 1 141,5 1-107,-1-1 173,12 1-173,-8-2 84,24 2-117,-18-4 27,19 3-44,-20-3 50,22 2-67,-18-1-17,39 5 11,-34-5-11,30 4 11,-32-5 39,30 2-44,-25-2-34,47 2 28,-44-2 0,33 0 6,-37-1 61,34 0-45,-28 1-22,59-3 0,-55 1-11,42-3 11,-49 3 22,33-1-16,-30 2 16,51-1-38,-50 1 4,36-2 12,-42 2 23,33-3-12,-28 1 39,54-3-61,-51 3 6,37-3-1,-45 4 12,31-1-1,-28 1 23,46-2-28,-46 3 34,31-2-17,-37 2 39,26-2-40,-24 1 158,49-3-135,-42 2 62,50-3-73,-51 3 0,30-2-22,-33 2 50,42-3-50,-39 3-6,42 0-6,-49 2 1,23 0 5,-26 0 44,36 0-16,-30 1 12,46-2-40,-44 1 0,29-2-6,-31 1 28,43-2-16,-39 1 22,48 0-39,-52 2 11,26-1-17,-31 1 34,35 1 0,-32-1 5,41 0-22,-41 0-11,29 0 11,-29 0 11,42-2-5,-38 0 27,46-3-22,-50 4-11,26-2 17,-28 3 95,36-3-67,-31 2 95,38-1-90,-41 2 18,21-1-40,-25 1 44,40-2-60,-33 0 44,47-3-28,-46 3-12,27-3 1,-32 2-11,43-2-6,-38 2 45,46-1-17,-50 2 0,31-1-28,-35 2 28,29-1-28,-28 0 33,33 0-16,-31 0 22,39 0-22,-36 0-51,36 0 18,-38 1 27,31 0-11,-35 1 22,28 0-11,-30 0-11,26 0-16,-27 1-1,22 2 17,-24-1 22,24 2-5,-22-2-34,25 2 12,-24-2-7,27 3 12,-27-3 17,24 1-6,-27-1-11,18 1-11,-22-2-6,13 2 12,-17-1 27,11 1-5,-12-2-6,11 2-22,-9-2-6,13 1 17,-13-1 51,14-1-35,-14 0 18,11 1-28,-15 0-29,11 0 6,-12-1 34,10 0-11,-8 1 27,11 0-27,-9 1-51,17 0 45,-14-1 34,18 2-51,-20-1 34,13 2-6,-18-3-33,4 2 22,-9-3-460,0 0-4,-4 0-539,-1 1-1148,-5 1-2761,2 0 4912,-1 0 0,4 0 0,1-1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5.754"/>
    </inkml:context>
    <inkml:brush xml:id="br0">
      <inkml:brushProperty name="width" value="0.08571" units="cm"/>
      <inkml:brushProperty name="height" value="0.08571" units="cm"/>
    </inkml:brush>
  </inkml:definitions>
  <inkml:trace contextRef="#ctx0" brushRef="#br0">351 159 23562,'63'-44'-13,"1"0"0,-1 1 0,-28 16-83,-49 29 74,-7 5-23,-8 5-5,-5 7 50,-7 6-466,-2 4 427,-2 4 17,-2 4-1,2 2-512,-1 3 535,2 3-34,3 0-16,3 2-6,6-1-50,8-4-265,6-1 265,9-8-1,5-3 1,5-6 11,6-3 33,6-3 267,7-4-255,6-2 16,5-5-79,5-3 29,2-2-179,4-3-101,1-4 258,1-2-510,1-4-179,2-3-253,-2-1-240,2-2-443,-2-1-419,-2-2-544,-2-1 542,-4 0 2152,-6 2 0,-13 7 0,-8 5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8.929"/>
    </inkml:context>
    <inkml:brush xml:id="br0">
      <inkml:brushProperty name="width" value="0.08571" units="cm"/>
      <inkml:brushProperty name="height" value="0.08571" units="cm"/>
    </inkml:brush>
  </inkml:definitions>
  <inkml:trace contextRef="#ctx0" brushRef="#br0">82 26 11866,'-19'-3'219,"2"1"-158,10 7-5,2 1-5,-1 0-6,0 0-28,1 1 5,1 0-5,0 0-11,0 3-1,2 7-10,0-4 27,7 8 6,0-13 101,16 7-101,-8-9-6,9 2-10,-8-6 4,2 0 1,-2-2-6,1 1 1,-1-1 4,1 0 1,-2-1 112,7-4-62,-7 1 191,7-7-169,-15 5 169,2-11-185,-7 9 151,-9-13-168,2 11 45,-21-12-73,12 12-40,-26-12-10,23 13-202,-21-7 0,26 12-2229,-11 2 649,19 6 1804,-4 5 0,9-5 0,0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9.646"/>
    </inkml:context>
    <inkml:brush xml:id="br0">
      <inkml:brushProperty name="width" value="0.08571" units="cm"/>
      <inkml:brushProperty name="height" value="0.08571" units="cm"/>
    </inkml:brush>
  </inkml:definitions>
  <inkml:trace contextRef="#ctx0" brushRef="#br0">10 14 12522,'-5'34'23,"1"-6"-18,4-22-10,0 0 5,0 0 5,3 0 6,0 0-11,3 0 0,7 3 40,8-3-29,1-1 62,21-6-73,-23-1 28,26-8-12,-29 4 63,11-7-23,-16 5 162,3-7-139,-9 7 61,-1-12-129,-7 12-39,-13-12 11,2 13-61,-13-4-23,11 8-2000,-20 4 388,20 2 1713,-12 3 0,21-2 0,3-2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0.332"/>
    </inkml:context>
    <inkml:brush xml:id="br0">
      <inkml:brushProperty name="width" value="0.08571" units="cm"/>
      <inkml:brushProperty name="height" value="0.08571" units="cm"/>
    </inkml:brush>
  </inkml:definitions>
  <inkml:trace contextRef="#ctx0" brushRef="#br0">43 20 11211,'-24'20'118,"5"-1"-90,19-13 11,0 2-5,0-1-12,0 0 23,2-1 50,3 2 123,8 3-122,-2-4 172,16 1-167,-13-7 292,28-7-326,-24 3 90,16-9-56,-22 6 223,1-6-268,-8 6-61,-3-9-18,-6 8-33,-15-10 28,5 10-106,-23-10 33,21 10-1753,-24-3 320,26 8 1534,-12 4 0,20 0 0,1 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0.935"/>
    </inkml:context>
    <inkml:brush xml:id="br0">
      <inkml:brushProperty name="width" value="0.08571" units="cm"/>
      <inkml:brushProperty name="height" value="0.08571" units="cm"/>
    </inkml:brush>
  </inkml:definitions>
  <inkml:trace contextRef="#ctx0" brushRef="#br0">76 2 14426,'-20'-1'0,"2"2"0,11 6-28,1 2 34,-1 0-6,2 0-11,-1 0-23,4-1-28,-2 5 34,3-4 28,8 10 28,7-7-16,3 1-1,14-7-11,-15-6 73,26-5-57,-26 2 29,15-5-11,-23 3-23,1-5-50,-7 5 16,0-5-33,-5 5-89,-5-2 55,-2 1-705,-13-6 151,11 6-3406,-16-2 4050,18 5 0,-2 3 0,9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1.581"/>
    </inkml:context>
    <inkml:brush xml:id="br0">
      <inkml:brushProperty name="width" value="0.08571" units="cm"/>
      <inkml:brushProperty name="height" value="0.08571" units="cm"/>
    </inkml:brush>
  </inkml:definitions>
  <inkml:trace contextRef="#ctx0" brushRef="#br0">78 7 12987,'-20'17'179,"4"-3"-134,11-10-11,0-1 10,0 2-21,0 0-6,0 0 5,1 1-16,-2 1 27,2 3-33,1-2 62,3 4-40,2-8 68,10 4-45,-4-6 22,17 2-45,-12-3 51,17-1-67,-16 0 5,13-1 0,-17 0 73,6-2-56,-11 1 11,0-3-61,-4 2-6,-1-7 22,-2 3-33,1-2 5,-3 3-10,-1-1-12,1 0-40,-2 0-340,-3-4-18,3 2-3075,-9-8 3529,8 11 0,-2-3 0,7 8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2.198"/>
    </inkml:context>
    <inkml:brush xml:id="br0">
      <inkml:brushProperty name="width" value="0.08571" units="cm"/>
      <inkml:brushProperty name="height" value="0.08571" units="cm"/>
    </inkml:brush>
  </inkml:definitions>
  <inkml:trace contextRef="#ctx0" brushRef="#br0">13 2 14085,'-7'37'-12,"2"-6"12,5-23 6,0 0-12,1 0 23,1-1 11,4 1 62,9 4-73,-3-5 22,22 4-34,-14-8 1,33 0 11,-27-4 16,35-6-21,-36 2 60,25-10-38,-33 8 179,11-11-135,-20 10-27,-2-13-63,-9 12-77,-18-12 22,4 13-286,-29-6 146,23 10-2079,-28-1 326,30 4 1960,-9 2 0,21-2 0,4 2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2.782"/>
    </inkml:context>
    <inkml:brush xml:id="br0">
      <inkml:brushProperty name="width" value="0.08571" units="cm"/>
      <inkml:brushProperty name="height" value="0.08571" units="cm"/>
    </inkml:brush>
  </inkml:definitions>
  <inkml:trace contextRef="#ctx0" brushRef="#br0">137 1 13525,'-24'22'100,"2"-2"-83,12-13-11,-1 0-6,0 0 5,2 1 1,-1 0 0,1 0-23,-1 5-17,0 10 45,3-7 57,4 13-7,6-19 197,13 8-197,-3-13 96,27 4-78,-19-7 161,32 0-161,-29-3 117,28-5-146,-31 2 191,16-9-168,-26 6-34,2-9-67,-12 8-129,-16-11 45,2 10-761,-27-15 212,20 15-3713,-30-10 4374,31 13 0,-6-1 0,19 6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5.991"/>
    </inkml:context>
    <inkml:brush xml:id="br0">
      <inkml:brushProperty name="width" value="0.08571" units="cm"/>
      <inkml:brushProperty name="height" value="0.08571" units="cm"/>
    </inkml:brush>
  </inkml:definitions>
  <inkml:trace contextRef="#ctx0" brushRef="#br0">0 52 11626,'33'7'734,"-6"-1"-544,-24-6-11,-1 0-5,1 0-23,-1 0-28,1 0 6,-1 0-34,1 0-5,-1 0 16,1 0-33,0 0 6,0 0 10,1 0 135,7 0-190,-3 1 61,14 0-33,-11-1 44,19 1-100,-15-1 66,22 0-72,-21 1 56,23-1-16,-22 0-7,26 1-16,-23-1 33,27 2-44,-24-2 16,27 1 1,-28-1 66,28 0-38,-29-1 128,28 0-145,-29-1 201,24 0-140,-26 1 124,22 0-113,-23 1 68,22-1-157,-21 0 67,23 0-84,-21 1 45,23-2 5,-23 0 0,22-1-44,-23 1 100,22 0-83,-23 0 184,24 1-84,-23 0 34,25 0-123,-24 1 61,25 0-112,-25 0 62,25 0-6,-24 0 17,29-3-39,-27 3 67,31-3-67,-31 2 134,30-3-95,-31 4 39,27-2-33,-29 2 38,28 0-133,-27 0 94,27 0-44,-26 0 17,27 0 22,-28 0 33,28 0-61,-28 0 68,26-1-80,-27 0 35,25 0 5,-25 1 11,25-1-56,-24 1 28,24 0-67,-25 0 28,22 1 28,-24-1 17,17 0-28,-19 0 0,14 0-34,-16 0 17,15 0 17,-17 0-6,19 0-11,-18 0 34,19 1-51,-19 0 6,19 1 22,-19 0-28,20-1 34,-17 1 39,23-1-51,-21-1 51,26 0-44,-24 0 38,31 0-22,-28-1 73,33 1-73,-32 0 45,28 0-90,-29 0 0,23 0 34,-27 1 0,26 1 11,-25 1 0,25 0-45,-26-1-6,26 0 23,-24-2 0,24 1 28,-24-1 12,24 0-40,-26 0-12,21 0 1,-24 0 6,21 0 33,-20 1-12,22-2-27,-21 0 34,23-3-35,-23 2-16,26-3 45,-23 3 11,31-3-17,-29 3 17,32-2-39,-32 2-34,27-2 45,-29 2 17,23-1 0,-26 2 5,23 0-44,-23 1 0,21-1 22,-21 2 0,23-1 16,-24 1-10,21-1-23,-22 0 0,14 0 6,-17 0 6,10 0 10,-14 0 23,9 0-45,-9 0 29,6 0-12,-6 0-28,9-2 28,-7 2 28,14-3-23,-15 3-5,13-1 0,-13 0-28,14 0 11,-14 0 34,19 0-6,-16 1 6,22 0-17,-19-1 0,25-1-17,-22 1 17,27 0 12,-25 0 10,30 2-22,-29-1-17,23 1 17,-24-1-45,33 0 57,-29 0 21,34 1-16,-38-1-17,21 2-6,-25-1-38,16 2 21,-20-2 51,12 1-5,-16-1-1,9 1-28,-11-2-50,6 1 45,-8-1 34,3 0-23,-4 0 50,3 1-28,-3-1-61,6 0 22,-5 0-11,12 1 28,-7-1 45,13 1-45,-12 0-33,15 0 33,-15-1-12,16 1 12,-16 0 40,13 0-35,-14 1-5,12-2 0,-11 0-28,15 1 23,-13-1 5,19 2 16,-16-2 1,19 1-17,-20 0-33,17 1 21,-19-1 40,15 1-28,-17-1 45,10 1-45,-12-1-28,8 1 28,-10-2 17,7 0 5,-9 1 74,5 0-79,-7 0 11,2-1-17,-4 0 236,1 0-264,-1 0 23,1 0 5,0 0 28,0 0 6,2 0-23,-1 0 73,2 0-78,-2 0-28,3 0 22,-4 0 40,3 1-51,-4-1-1144,1 0 545,-7 1-280,1 0-482,-6 1-1126,1 0 2487,-2 1 0,6-2 0,0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7.658"/>
    </inkml:context>
    <inkml:brush xml:id="br0">
      <inkml:brushProperty name="width" value="0.08571" units="cm"/>
      <inkml:brushProperty name="height" value="0.08571" units="cm"/>
    </inkml:brush>
  </inkml:definitions>
  <inkml:trace contextRef="#ctx0" brushRef="#br0">184 1 11004,'-19'0'291,"2"0"-212,10 3-1,-2-2-11,0 2 17,1 0 17,-1 0-11,0 1 44,0-1 0,0 1 237,-9 4-159,1-1-161,0 1-18,4-2-33,9-3 0,-1 3 0,3-3 12,0 4-7,1-5-22,1 4 23,0-4 11,2 4-6,-1-4 95,9 6-72,-3-5-12,10 6 6,-8-5 23,13 7-46,-9-5 29,25 13-28,-22-11-1,18 12-5,-22-12-61,7 15 49,-11-13-27,0 12 34,-7-14-7,-3 7 12,-1-9-5,-7 5-12,3-7 6,-10 2-6,8-3-56,-12 0 28,11-3-251,-14 0 116,15 0-1220,-11-2 61,14 1 1339,-1-1 0,5 1 0,2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8.547"/>
    </inkml:context>
    <inkml:brush xml:id="br0">
      <inkml:brushProperty name="width" value="0.08571" units="cm"/>
      <inkml:brushProperty name="height" value="0.08571" units="cm"/>
    </inkml:brush>
  </inkml:definitions>
  <inkml:trace contextRef="#ctx0" brushRef="#br0">1 101 9850,'44'59'101,"-9"-10"-95,-35-38-6,1-1 0,-1 0 0,0-1 0,0 0 5,0-1-10,0-1 94,-1 1 51,1-4 448,-2 0-459,1-3 202,-4-4-197,3 1 381,-5-9-336,3 5 242,-2-12-315,3 9 135,-1-14-190,3 10 77,0-18-105,1 15-1,1-18-22,0 18 6,6-19-6,-3 21 17,10-13-12,-8 18-16,13-5 11,-11 10 0,16 0-11,-14 3 22,17 1 0,-14 0 0,15 3-5,-17-1-56,9 5 27,-14-3-27,0 4 50,-6-4 50,-1 5-27,-1-6 44,-6 5-45,1-4 90,-9 5-61,9-4 83,-13 6-100,13-5 27,-11 6-44,11-6-17,-6 9 0,8-8 0,-3 9 0,6-10 11,-1 9-11,3-9 45,6 9-23,-2-8 1,5 4 5,-2-6 22,6 1-22,-3-1 6,13 3-29,-12-4 29,14 5-23,-14-7-5,10 5 11,-11-5-29,7 3-16,-10-3-72,2 3 21,-5-4-402,-1 2 189,-1-2-1819,-2 2 543,0-1 1568,0 1 0,0-2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02.355"/>
    </inkml:context>
    <inkml:brush xml:id="br0">
      <inkml:brushProperty name="width" value="0.08571" units="cm"/>
      <inkml:brushProperty name="height" value="0.08571" units="cm"/>
    </inkml:brush>
  </inkml:definitions>
  <inkml:trace contextRef="#ctx0" brushRef="#br0">131 115 18599,'-8'65'0,"-2"-6"0,-6-28 17,-1 3 5,-1 0-33,2 2 11,-1-1-28,5-1 17,2-3-12,6 0-27,2-4 16,2-2 17,5-4 45,3-1 34,9-4 22,5-1 6,6-3-62,4-2 5,5-5 6,2-2 35,3-2-18,4-4 39,-1-2 0,2-6-16,-3-2 61,0-4 5,-2-2-515,-2-3 532,-2-2-5,-5-4 11,-3 2 17,-7-2-6,-3 0-45,-8 0-16,-1-1-34,-8 1-56,0 0 33,-3 1-38,-6-2-34,-2 0-40,-6 1 427,-5-1-566,-2 1-157,-6 0-179,-4 1-366,-1 1-502,-3 3-824,1 2-1462,-2 7-1450,3 5 5038,5 5 0,13 3 0,7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7.052"/>
    </inkml:context>
    <inkml:brush xml:id="br0">
      <inkml:brushProperty name="width" value="0.08571" units="cm"/>
      <inkml:brushProperty name="height" value="0.08571" units="cm"/>
    </inkml:brush>
  </inkml:definitions>
  <inkml:trace contextRef="#ctx0" brushRef="#br0">110 130 8584,'16'12'3574,"-4"-1"-2532,-12-11 3545,0 0-4374,10-7 50,-9 12 0,6-1-73,-12 15 18,-2 6-45,-2 2-51,-2 6 11,3-1-56,-1 1-11,3 2 11,1 0-11,3 1-5,1-1-18,1-3-49,2-1-1,2-4-22,5-2 16,2-3-22,2-4 6,-1-3-28,0-3 11,1-3 17,-1-2 11,1-3 28,1-2-17,1-2 17,1-5-22,3-2 33,1-8 6,3-2-6,1-4 11,0-4-5,1-1 0,-4-5-6,1 0 17,-5-5-39,0 0-17,-5-2 22,0-1-44,-5 1 11,-1-1-29,-3 1-32,-3 2-18,-1 2-34,-5 1-16,-3 5-17,-5 3-5,-6 5 27,-4 4 23,-6 2 51,-5 4 5,-3 4 50,-4 2 23,1 3-23,-1 1 29,4 3-23,2 2-34,4 5-5,6 0-39,5 1-23,5 0 11,6 1 29,4 1 5,4 0 50,1 2 12,3-1 5,1 0 17,5 2 17,4-3 22,5 2-6,2-3 35,2 0-29,3-1 0,2-3 34,4-1-6,5-2 17,3-2 11,4-1 34,3-2 17,1 0 55,1-4 12,-1-2-6,-3-1 34,-3-1-51,-4 1-26,-5 2 4,-6 0-62,-4 4-50,-4 0-11,-5 1-12,-4 0-33,-1 0 34,-2 1 16,-2 3-38,-1 3 44,-2 4-40,0 5 12,0 3 51,-5 7-12,-1 5-28,-6 5-5,-3 5-362,-2 3 289,-3 3 22,1-1-6,0-4-27,0-4 44,4-5-27,1-7 66,6-8 63,1-5 72,4-8 89,2-2 404,1-3-538,3-9 317,1 0-384,4-11-11,2 0-45,2-4 28,2-1-17,3-3 39,1 1-10,1-2-40,1 2 44,0-1-32,-2 1-7,2 1-5,-3 2-28,0 4-11,-2 2-6,-2 4 40,0 2-51,-2 2 16,0 3-21,-2 2-29,-2 3 40,-2 1-23,1 1-11,-3 0 6,1 0-34,0 1 11,0 1 51,1 3 38,-2 3-16,1 1 56,3 2-44,-2-1 21,3 0 29,-1 1-34,0-2 39,0-1-33,0-2 16,-2-2 17,-1 0-5,-1-3 94,0 1 29,-1-2 34,-1 1 117,1-1-163,0-3 12,0-2 0,1-3-23,-2-2 46,0 0-34,1 0 11,-2-1 44,1 2-50,-1-1 17,0 3 6,0 0-17,0 2-28,0 1-23,0 2-50,0 1-101,2 1 23,-1 0-40,4 0 51,-2 1 0,3 1 22,-2 3 0,4 0 23,-1 2-68,1-1 23,0 2 33,-1 1-55,0 0 100,1 1-56,0-1-44,3 2 10,-1 0-27,1 2 50,2 0 5,2 0 63,4 1-29,3-2-39,5 1 56,5-1-45,4-1 0,6 0 12,3-3-35,5-1-506,3-2 518,3-1 11,4-3-33,3 0-656,3-1 656,3 0-34,0-4 39,2-1-50,-2-4 44,-4 1-3001,-4-4 2935,-1 0-46,-5-4-452,-1 0 469,-5-4 49,-5 2-26,-5-3-45,-6 1-45,-7 1 476,-6-1-460,-9 1 3072,-5 1-3066,-6 0 6,-5 2 732,-4-1-726,-7 2 414,-4 0-347,0 4 0,-4 1 17,1 3-17,-1 4 33,2 2 12,-1 1 17,3 3-6,0 3 17,3 4-40,3 4 51,2 1 28,4 2-45,1 1 45,3 1-16,2 1 60,1 1 46,1 0 28,0 0-12,3 0-67,2-2 6,3 1-39,1-2 16,2 1 73,1-2-22,2 1 39,3-3-6,1 2-16,3-4 17,1 1 22,3-3-45,2-2-22,3 0-18,2-4-60,2 1-1,3-3-3414,1 1 3324,1-3-33,1-1-217,-2 0 88,1 0-233,-2 0-170,1-2-487,-1-1-830,-1-2-2133,-1-1-4250,-8 1 8344,-2 0 0,-13 2 0,-5 1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9.459"/>
    </inkml:context>
    <inkml:brush xml:id="br0">
      <inkml:brushProperty name="width" value="0.08571" units="cm"/>
      <inkml:brushProperty name="height" value="0.08571" units="cm"/>
    </inkml:brush>
  </inkml:definitions>
  <inkml:trace contextRef="#ctx0" brushRef="#br0">0 136 12371,'39'59'190,"-8"-10"-167,-28-40-12,-1-1 6,0 0 5,-1 1-11,0-2 29,0 2 38,-1-6 320,1-1-326,-1-2 7,-3-3-51,1 0 39,-7-9-50,3 4 5,-8-12-16,7 9 22,-4-20-28,7 15 5,-2-22-10,5 20-29,2-20 6,2 21-56,8-14 62,-4 20 5,10-8 23,-8 13 5,11-4-17,-10 7-11,13 0 23,-12 3 11,16 3-17,-15-1 11,12 8-17,-16-4-78,4 10 62,-10-8-6,-2 10 34,-3-11 22,-7 6-23,5-9-27,-9 3 22,7-5-17,-11 1 11,11-2 29,-9 0-29,9-1-67,-4 2 40,8-2-23,-1 4 45,4-1-45,1 5 33,0-4-78,5 8 51,-1-6-140,11 8 139,-8-9-55,15 9 89,-13-8 11,9 8 18,-13-9-1,6 7-11,-6-6 45,0 10-34,-4-9 28,-6 8-28,0-9 28,-8 6-27,3-7 27,-18 6-22,14-8 11,-15 3-17,18-5-22,-13-1 11,12 0-79,-18-2 23,19 0-504,-10-3-247,15 1 807,-1-5 0,5 7 0,-1-3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9.958"/>
    </inkml:context>
    <inkml:brush xml:id="br0">
      <inkml:brushProperty name="width" value="0.08571" units="cm"/>
      <inkml:brushProperty name="height" value="0.08571" units="cm"/>
    </inkml:brush>
  </inkml:definitions>
  <inkml:trace contextRef="#ctx0" brushRef="#br0">137 62 15636,'33'-33'392,"-8"6"-319,-29 26 11,-2 0-11,0 1-23,-4 1 6,2 1 34,-8 5 0,-8 9-74,5-3 24,-17 17-35,22-14-27,-16 27-1,22-26-5,-5 21 6,12-25 5,6 16 0,0-18-44,13 11 38,-7-16-44,15 3 0,-12-7-634,29 1 349,-20-2-1642,38 0 554,-36-2 1440,19-1 0,-31 1 0,1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0.658"/>
    </inkml:context>
    <inkml:brush xml:id="br0">
      <inkml:brushProperty name="width" value="0.08571" units="cm"/>
      <inkml:brushProperty name="height" value="0.08571" units="cm"/>
    </inkml:brush>
  </inkml:definitions>
  <inkml:trace contextRef="#ctx0" brushRef="#br0">138 8 13681,'-24'-4'191,"3"1"-152,11 9 0,0 1-16,0 0-7,-1 1 12,2 1 62,-8 10-79,8-6-22,-4 19 11,10-17 0,9 14 0,-1-18 17,22 8-12,-13-12-10,26 3 5,-20-8 28,23 1-11,-26-4 78,17-3-45,-22-1 45,6-8-95,-14 5-72,-8-11 32,-2 9-100,-20-17 79,11 13-477,-21-17 141,20 18-2107,-16-9 930,20 16 1574,-7-1 0,15 7 0,0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1.626"/>
    </inkml:context>
    <inkml:brush xml:id="br0">
      <inkml:brushProperty name="width" value="0.08571" units="cm"/>
      <inkml:brushProperty name="height" value="0.08571" units="cm"/>
    </inkml:brush>
  </inkml:definitions>
  <inkml:trace contextRef="#ctx0" brushRef="#br0">1 9 12293,'31'48'58,"1"0"1,19 29-48,-49-69-11,2-1 6,-3-2 16,0-1 40,0-1 778,-1-2-711,0-6 33,-1 0 12,-1-5 22,0 3 442,-2-11-447,2 5 223,-1-18-358,2 17 22,2-15-66,0 18-102,4-6 56,-1 13-33,4 1 56,-3 6-107,8 8 57,-5-4-96,11 13 118,-8-12-12,12 11 40,-11-13 6,14 7 10,-13-11 6,16 2-11,-16-6 40,15-5-24,-15 2 63,10-12-68,-14 9 6,3-13-23,-8 11-11,-2-12 1,-1 13-24,-4-8 1,0 11-185,-7-3 151,3 7-212,-10 3 156,9 3-297,-11 12 303,11-5-151,-9 20 218,10-16-23,-3 22 63,8-21 27,4 17 6,1-21 72,13 10-27,-8-15 179,18 2-141,-15-8 304,17-3-253,-17 0 280,15-10-325,-14 5 130,14-15-158,-15 10 118,16-17-140,-15 16 123,16-16-128,-15 18 33,14-10-73,-14 13-11,8-2-11,-13 7-11,2 1 11,-6 3-24,1 6 35,-3-2-50,3 12 39,-2-7 5,5 13 1,-4-13-135,9 14 22,-7-14-985,7 8 218,-7-11 885,1 3 0,-5-7 0,0 1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2.025"/>
    </inkml:context>
    <inkml:brush xml:id="br0">
      <inkml:brushProperty name="width" value="0.08571" units="cm"/>
      <inkml:brushProperty name="height" value="0.08571" units="cm"/>
    </inkml:brush>
  </inkml:definitions>
  <inkml:trace contextRef="#ctx0" brushRef="#br0">0 0 13581,'13'53'380,"0"-1"1,8 37-129,-21-67-39,1-1-45,-1 2-56,-1-1-45,1 1-16,1-2-12,0 1 11,3 5-179,3 5 6,-2-8-554,3 2 324,-6-20-1277,1 1 566,0-5 1064,-2-3 0,0-2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3.329"/>
    </inkml:context>
    <inkml:brush xml:id="br0">
      <inkml:brushProperty name="width" value="0.08571" units="cm"/>
      <inkml:brushProperty name="height" value="0.08571" units="cm"/>
    </inkml:brush>
  </inkml:definitions>
  <inkml:trace contextRef="#ctx0" brushRef="#br0">0 35 7414,'13'8'2005,"-3"-2"-1142,-10-6 2984,0 0-3404,70 5-670,-44-3 625,55 4 20,-61-4-121,3-1 246,17 3-459,-13-2 22,21 5-95,-31-4-78,4 5 17,-17-6 477,-1 2-438,-5-2 104,-3-1-127,-4 0-178,-16 1 128,7-2-275,-36 0 236,30 0-90,-26 0 112,30 0-112,-18 0 140,9 3 17,-5 2-22,5 6 50,15-2-79,2 7 102,9-8 33,0 8-34,5-10-89,8 6 33,-3-8-201,17 4 151,-12-7-375,19 2 257,-14-3-486,25-1 469,-20 1-1058,32-6 605,-28 2-1916,29-7 1770,-33 5-268,19-10 1114,-28 8 112,12-15-28,-19 12 762,7-20-438,-9 17 623,2-12-482,-5 16 818,1-6-1009,0 9 426,-1-2-678,-1 7 337,0 0-291,0 8-29,0-2-22,0 6 72,0 6-128,0-5 78,0 18-100,0-15 55,4 19-44,-1-19 55,11 15-44,-7-19 101,14 7-96,-11-11 28,14 2-78,-13-6 28,8 1 0,-13-3 6,4-5-28,-8 3-12,0-8 0,-1 5 12,-2-5 0,1 5 5,0-3 0,0 6-28,0-2-145,0 3 145,1 5 6,0 0 5,3 4 12,0-1-6,8 13-6,-3-6 12,16 26-6,-12-19 45,22 38-6,-18-28 207,23 49-117,-22-40-9,0 7 1,-2 2-82,-5-5 118,2 50-79,-11-57 449,-5 30-326,-1-44 141,-14 14-275,6-26 29,-29 1-85,17-10-11,-43-12 0,30 3-101,-50-21 50,46 13-83,-46-25 106,52 21 73,-32-30-6,47 27 45,-8-23-62,30 27 102,25-18-90,-3 22 324,72-14-179,-50 18 59,7 2 0,-1 0 87,-6 4 571,44-5-717,-44 6 224,48-6-302,-64 6 62,18-2-91,-41 3-66,-1-1-56,-7 1-382,-17-1 208,5 2-627,-12 0 269,15 0-2588,-3 1 509,8 1 2661,-1-1 0,5 1 0,1-1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5.779"/>
    </inkml:context>
    <inkml:brush xml:id="br0">
      <inkml:brushProperty name="width" value="0.08571" units="cm"/>
      <inkml:brushProperty name="height" value="0.08571" units="cm"/>
    </inkml:brush>
  </inkml:definitions>
  <inkml:trace contextRef="#ctx0" brushRef="#br0">32 23 10657,'16'-12'442,"-3"2"-302,-13 10 213,0 0-387,-3 0 23,1 0-6,-4 1 17,2 0 0,0 1 6,0 2-17,-3 1-34,-2 6 28,1-4-33,-1 10 33,7-12-5,0 10 22,2-9-6,1 10 6,1-9 28,6 7-17,-3-10-5,6 2-6,-5-4-39,6-2 16,-6 1-240,8-1 185,-9 0-12,4 0 73,-7 0-128,1 0 27,-2 0-666,1-1 633,-3-1-45,-3-1 173,1-2 29,-7-3 11,6 3-6,-7-9-17,7 8 6,-4-9-5,5 9-612,-1-5-206,3 9 823,0-1 0,1 3 0,0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6.478"/>
    </inkml:context>
    <inkml:brush xml:id="br0">
      <inkml:brushProperty name="width" value="0.08571" units="cm"/>
      <inkml:brushProperty name="height" value="0.08571" units="cm"/>
    </inkml:brush>
  </inkml:definitions>
  <inkml:trace contextRef="#ctx0" brushRef="#br0">35 0 10433,'-17'37'61,"4"-7"-55,10-24 11,2 0-12,1 0-5,0-1 28,0 4-22,1-3 56,4 4-51,1-6 50,12 2-44,-8-5 84,22 1-101,-18-4 73,20-4-40,-21 2 96,8-5-67,-14 5 117,4-5-145,-9 4-29,-2-6-22,-3 6-5,-12-6 33,6 6-56,-17-5-16,15 7-914,-15 0-336,15 3 1311,-5 2 0,11-2 0,1 3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7.311"/>
    </inkml:context>
    <inkml:brush xml:id="br0">
      <inkml:brushProperty name="width" value="0.08571" units="cm"/>
      <inkml:brushProperty name="height" value="0.08571" units="cm"/>
    </inkml:brush>
  </inkml:definitions>
  <inkml:trace contextRef="#ctx0" brushRef="#br0">54 0 8937,'-16'1'152,"1"1"-119,13 1-16,-1 0 6,0 1 49,-1 4-10,1-1 56,-1 10-118,3-8 22,-1 11 0,2-12 57,5 9-51,-1-11 73,13 6-45,-8-9 117,16 2-139,-12-5 123,17 0-101,-16-1 50,14-4-50,-18 2 213,8-5-191,-12 4 62,2-6-117,-6 4-40,-5-7 6,-2 8 44,-13-9-27,6 8-12,-19-9-22,16 9-336,-18-5-28,19 9 392,-11 1 0,19 1 0,-3 1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8.328"/>
    </inkml:context>
    <inkml:brush xml:id="br0">
      <inkml:brushProperty name="width" value="0.08571" units="cm"/>
      <inkml:brushProperty name="height" value="0.08571" units="cm"/>
    </inkml:brush>
  </inkml:definitions>
  <inkml:trace contextRef="#ctx0" brushRef="#br0">139 1 9766,'-21'5'314,"5"-1"-208,11-2 12,0 0 28,-1 1-1,-1 1 68,-2 1-168,2 0 16,-7 7-49,7-5-7,-8 12 1,9-12-1,-6 12-16,9-12 0,-3 10 17,6-10 44,4 4-22,0-8 56,13 2-73,-5-3 23,25 1-23,-20-3 17,19 1-11,-22-1 78,8-3-28,-12 2 258,4-7-291,-12 4-6,1-5-28,-4 4 44,-7-5-27,2 3 0,-16-9-39,13 9-141,-11-6-134,12 8-2834,-4 0 3131,7 3 0,-2 0 0,6 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8.369"/>
    </inkml:context>
    <inkml:brush xml:id="br0">
      <inkml:brushProperty name="width" value="0.08571" units="cm"/>
      <inkml:brushProperty name="height" value="0.08571" units="cm"/>
    </inkml:brush>
  </inkml:definitions>
  <inkml:trace contextRef="#ctx0" brushRef="#br0">67 496 20246,'56'39'333,"1"-1"0,-1 1 0,24 14 1,-14-5-43,-27-7-1590,7 0 1434,-1-1-23,3 1-34,-2-4 1,-3-1-23,-3-5 434,-3-3-474,-4-3 18,-5-4 175,-4-3-225,-6-3-7,-6-5 1,-4-4 846,-4-2-796,-3-3-68,-8-4-38,-3-3-23,-8-5 17,-4-4 11,-4-1-56,-5-2-6,-6-2-10,-2-1-415,-6 1 465,-4 0 67,-3 1 16,-1 2 12,-3 1 0,0 4-33,-1 3 5,2 2 28,4 5-159,5 0 86,5 4-39,7 2-39,8 3 28,7 4-34,6 2 56,5 2 23,5-1 415,3 4-359,6-2 11,5 5 11,7-1 84,6 0-112,3 0 0,5-2 6,1 0-28,6-2 61,-1-3 39,5-2 6,1-4-248,8-4 299,4 0 10,7-3 57,6-6-40,5-1 29,4-10-2016,5-3 1949,2-5-12,3-4-847,1-1 786,-1-2-1,-5-1 17,-5-2-28,-8-1-22,-7 1 56,-6-3-45,-7 0-240,-4-3 268,-7-3-6,-5 2 1,-6-3 5,-7 1 5,-4 0-10,-5-1 27,-5-1 241,-3-1-223,-3 0-18,-1 1 1,-3 2-29,-3 2 17,-2 5 17,-2 5 1750,1 8-1850,0 5 949,0 8-1096,1 6 381,-1 3-308,1 4 56,-3 7 40,-1 7 22,-3 12 11,-3 9-11,-4 10 23,0 12-759,-4 5 725,0 8 11,1 3-17,-1 1-6,2 1 46,5-4-6,6-5 16,5-7 51,7-7-451,6-8 423,5-6-110,8-4 65,4-4 0,3-3 29,4-5 21,3-3 57,5-8 6,5-3-18,7-7-33,4-3 233,7-6-255,2-7 5,6-6-6,1-5-56,5-3-342,-4-3 348,2-3-936,-4-3 874,1-1 6,-4-3 6,-1-2-40,0-4 73,-4-2-16,-1-3-18,-8-2 74,-5-1-715,-6-2 659,-9-3-2096,-6 1 2107,-7 1-51,-8 1 478,-4 3-433,-6 6-17,-7 3 79,-4 7-12,-9 5-22,-2 6 730,-6 6-707,-2 7 562,-6 6-552,-2 4 7,-6 9 3082,2 6-3077,-4 12 16,4 7-38,-2 9-653,4 8 675,-2 8-1031,1 7 1009,1 5 50,2 2-73,4-1 22,6-4 56,8-3-78,10-6 107,5-4 10,15-6-55,6-2 69,13-6-36,6-1 145,8-5-100,7-2 34,7-3-45,9-5 33,6-2 12,10-7-98,3-4 120,6-3 22,4-3-1377,3-1 1212,-48-3 1,0-1 2,0 0 0,1 0-34,-1-2 1,1-1-4,-1 0 1,0 0-605,46-6 619,-5 0 10,-6 1 19,-10 0-63,-7 3 311,-10-1-255,-6 3 11,-10-1-28,-6 1 931,-5 1-892,-10 1 1359,-4 2-1319,-8 0 1188,-3 1-1250,-4 0 182,-1 0-216,-5 0 1,3 0-46,-3 0 79,3 0-56,-1 0 0,1 0-1148,-1 0 319,2 2-409,-3 0-661,-1 3-1120,-7 2-2559,-5 0-180,-1 2 5758,-3-2 0,10-3 0,3-2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8.978"/>
    </inkml:context>
    <inkml:brush xml:id="br0">
      <inkml:brushProperty name="width" value="0.08571" units="cm"/>
      <inkml:brushProperty name="height" value="0.08571" units="cm"/>
    </inkml:brush>
  </inkml:definitions>
  <inkml:trace contextRef="#ctx0" brushRef="#br0">125 0 9766,'-33'15'191,"4"-1"-158,22-9-16,-1 2-17,1 0 11,-1 1-11,-2 4 6,3-2-12,-2 11 6,6-9 28,-1 9-5,7-10 50,10 7-45,-4-9 145,27 7-128,-19-12 56,20 1-51,-21-5 219,11-4-179,-15 2 173,4-7-202,-13 4-10,-1-5-51,-3 4-11,-6-6 11,0 4-12,-16-9-4,12 9-976,-14-11-240,16 12 1232,-5-4 0,10 9 0,0 1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9.811"/>
    </inkml:context>
    <inkml:brush xml:id="br0">
      <inkml:brushProperty name="width" value="0.08571" units="cm"/>
      <inkml:brushProperty name="height" value="0.08571" units="cm"/>
    </inkml:brush>
  </inkml:definitions>
  <inkml:trace contextRef="#ctx0" brushRef="#br0">37 0 7845,'-18'32'252,"4"-5"-168,11-20-28,2 2-6,0-1 1,1 1 5,2 0 11,1 1-11,2-2 0,4 1 162,18 4-162,-10-5 141,28 3-119,-27-10 264,20 1-174,-23-4 403,13-5-358,-21 2 336,5-9-409,-11 7 151,-4-10-235,-1 7 28,-13-12-56,6 11 50,-16-12-78,13 13-123,-15-7-11,16 12-1171,-13-2-12,16 7 1317,-6 5 0,11-2 0,0 2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0.954"/>
    </inkml:context>
    <inkml:brush xml:id="br0">
      <inkml:brushProperty name="width" value="0.08571" units="cm"/>
      <inkml:brushProperty name="height" value="0.08571" units="cm"/>
    </inkml:brush>
  </inkml:definitions>
  <inkml:trace contextRef="#ctx0" brushRef="#br0">0 117 11054,'0'17'443,"2"-2"-281,3-12-39,2-1-39,-1 1 79,3 0-85,-1 0 108,10 2-125,-7-3 96,14 0-129,-14-2 45,14-2-45,-15 1 78,11-5-55,-13 2 117,7-5-124,-10 4 40,4-8-50,-6 5 16,1-7-44,-4 7-17,-2-10-17,-1 9-263,-12-14 117,6 12-689,-21-10 393,14 13-1619,-23-1 957,21 8 1132,-12 3 0,22-1 0,-1 3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1.737"/>
    </inkml:context>
    <inkml:brush xml:id="br0">
      <inkml:brushProperty name="width" value="0.08571" units="cm"/>
      <inkml:brushProperty name="height" value="0.08571" units="cm"/>
    </inkml:brush>
  </inkml:definitions>
  <inkml:trace contextRef="#ctx0" brushRef="#br0">51 0 10909,'-18'25'140,"3"-3"-118,13-13-22,0 0-17,1 1 6,-1 0-11,0 0 16,1 1-11,0 2 6,1-3-28,0 6 28,0-8-6,4 4 39,-1-8 68,9 0-62,-5-3 67,13-2-61,-11-1 50,17-3-62,-14 0 101,18-5-61,-19 5 168,14-9-146,-16 7 212,5-9-223,-10 10-45,-1-10-45,-8 9-33,-14-11 16,4 10-542,-24-9-119,18 9-3449,-26-3 4144,27 9 0,-4-1 0,19 3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2.770"/>
    </inkml:context>
    <inkml:brush xml:id="br0">
      <inkml:brushProperty name="width" value="0.08571" units="cm"/>
      <inkml:brushProperty name="height" value="0.08571" units="cm"/>
    </inkml:brush>
  </inkml:definitions>
  <inkml:trace contextRef="#ctx0" brushRef="#br0">0 1 10774,'32'16'17,"-6"-1"-6,-26-11-5,1 0 33,-1 2 12,0-2 5,0 2 5,0-1-10,-1 0-40,0 0 6,-2 0 33,-1 5 0,-1 6-44,1-2 78,1 8-50,5-15 78,7 10-45,-1-12 213,16 5-185,-11-8 235,17 0-200,-16-1 452,16-5-442,-19 3 107,5-7-135,-12 4 296,-2-6-228,-2 4 632,-6-13-644,1 10 50,-6-11-173,7 11 50,-4-9-101,5 10-33,-2-9-17,4 12-285,-1-2 105,1 7-2043,-6 0 1215,2 0-2991,-11 3 4055,7-2 0,0 2 0,6-2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5.728"/>
    </inkml:context>
    <inkml:brush xml:id="br0">
      <inkml:brushProperty name="width" value="0.08571" units="cm"/>
      <inkml:brushProperty name="height" value="0.08571" units="cm"/>
    </inkml:brush>
  </inkml:definitions>
  <inkml:trace contextRef="#ctx0" brushRef="#br0">107 20 11306,'-19'-11'51,"3"3"-40,10 12 6,2 0 0,-4 2-1,3-1 7,-2 1 66,-4 8-55,5-5 72,-7 12-72,10-12 95,-2 14-90,4-13 95,7 13-78,-1-14 73,13 10-73,-7-13 146,18 3-168,-14-7 134,21-2-112,-19-1 179,16-6-140,-19 2 152,8-9-186,-15 6-21,-2-9-80,-8 8-32,-14-12 60,4 11-206,-26-14 16,19 14-1131,-26-12 331,26 15 1002,-17-5 0,27 10 0,-5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6.515"/>
    </inkml:context>
    <inkml:brush xml:id="br0">
      <inkml:brushProperty name="width" value="0.08571" units="cm"/>
      <inkml:brushProperty name="height" value="0.08571" units="cm"/>
    </inkml:brush>
  </inkml:definitions>
  <inkml:trace contextRef="#ctx0" brushRef="#br0">138 1 8606,'-19'12'308,"2"-2"-224,11-7 1,-1 1-18,0-1 12,1 2 5,-1-1 39,0 0-11,0 1-6,1-1-33,0 1 39,-3 3-50,3-2 184,-7 11-223,8-9 27,-3 9-22,8-10 118,-1 12-74,2-11 192,6 12-214,-1-14 17,11 5-16,-8-6 167,22 1-162,-15-3 67,28-2-72,-27-3 38,15-3-33,-20 1 179,10-13-179,-13 8 62,4-15-112,-12 15-85,-9-14 40,1 13-297,-16-10-95,10 12-2667,-19-2 3098,19 7 0,-4 0 0,13 3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7.162"/>
    </inkml:context>
    <inkml:brush xml:id="br0">
      <inkml:brushProperty name="width" value="0.08571" units="cm"/>
      <inkml:brushProperty name="height" value="0.08571" units="cm"/>
    </inkml:brush>
  </inkml:definitions>
  <inkml:trace contextRef="#ctx0" brushRef="#br0">162 19 11844,'-21'-11'90,"2"3"-74,9 14-4,-1 0-7,-1 1 6,1 2 12,-5 4-6,4-1-1,-9 13-16,12-10 12,-6 15-7,13-17 68,0 13-39,4-15 50,12 6-45,-4-11 96,21 0-96,-16-4 101,22-5-101,-23 1 90,21-7-62,-21 4 90,15-9-101,-19 7 22,5-9-117,-12 7-174,-11-9 101,-1 9-801,-26-12 163,15 11-98,-31-10 0,36 14 0,-10-2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9.579"/>
    </inkml:context>
    <inkml:brush xml:id="br0">
      <inkml:brushProperty name="width" value="0.08571" units="cm"/>
      <inkml:brushProperty name="height" value="0.08571" units="cm"/>
    </inkml:brush>
  </inkml:definitions>
  <inkml:trace contextRef="#ctx0" brushRef="#br0">0 657 10422,'53'-19'537,"-1"0"1,38-15-297,-64 21-34,3 1 6,0-2-22,0 2-29,0-2-5,-1 2 196,35-20-191,-8 2-117,8-6 123,-9-6-107,-33 23 113,25-33-157,-29 30 44,16-25-61,-21 28 62,12-23-40,-11 21 118,18-24-61,-20 31 212,11-12-229,-16 20-1,3-3-61,-6 7 34,2-1-34,-3 3 5,0 0-285,-1 0 269,-5 0 11,1 1 6,-2 1-6,2-1 5,1 1 1,-1-1-40,1 2 34,-3 1 0,2-1 0,-1 3-5,2-4 22,0 2-17,0-2 112,0 0-51,2-2 62,-2 0-128,0 0-29,1 0 34,-3 1-50,-3 0 50,2 0-23,-7 3-10,6-2-12,-5 2 17,5-3-11,-9 3 39,8-2-28,-11 3 17,11-3 5,-6 1-5,7-3-56,-6 2 55,6-1-27,-5 1 22,9-2-156,-1 1 134,3-3 22,0 1-6,1-2 12,0 0-6,1 1 12,1 0-1,4-2 6,-2 2 34,9-5-29,-7 4 18,13-3-23,-10 3 39,13-2-22,-12 3 28,10-4-17,-10 4 72,8-6-72,-9 5 96,10-6-85,-11 5 84,11-6-78,-11 6 33,5-6-95,-8 7-55,1-2 38,-5 5-84,-1 0 124,-4 2 11,2 0 11,-5 1-23,5-2 29,-2-1 22,-1 2-73,1-2 34,-1 1-11,1-1-34,-1 1 22,3 1-16,-3 1 22,3 0-12,-2 5 12,2-3 0,-1 9-16,1-7-7,0 12 18,1-12-74,-2 13 12,2-12-375,0 13 89,0-11-3282,2 12 3635,-1-14 0,1 2 0,-2-8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0.351"/>
    </inkml:context>
    <inkml:brush xml:id="br0">
      <inkml:brushProperty name="width" value="0.08571" units="cm"/>
      <inkml:brushProperty name="height" value="0.08571" units="cm"/>
    </inkml:brush>
  </inkml:definitions>
  <inkml:trace contextRef="#ctx0" brushRef="#br0">179 0 9358,'-55'8'106,"9"1"-22,32 0 34,1 1-23,-1 0-28,3 1-39,1-1-28,4-1 6,1 1-12,2 0 12,3-1-1,-1 1 23,2-2 6,3 1 117,10 4-106,-2-4 39,22 4-73,-17-7-45,17 0-10,-17-4-684,15 1 27,-16-3 701,18 1 0,-25-1 0,6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9.085"/>
    </inkml:context>
    <inkml:brush xml:id="br0">
      <inkml:brushProperty name="width" value="0.08571" units="cm"/>
      <inkml:brushProperty name="height" value="0.08571" units="cm"/>
    </inkml:brush>
  </inkml:definitions>
  <inkml:trace contextRef="#ctx0" brushRef="#br0">1 321 17888,'5'-52'1165,"1"10"-829,9 38-33,-1 1-35,-3 0-21,0 2-18,-2 0-61,1 1-33,-3 0 16,1 0-67,0 1 56,0 2 22,3 0 12,0 2 44,7 1 6,2 1-28,9 0-49,7 2 9,9-2-94,11-1-1172,9-1 1160,12-3-39,9-1-1855,12-4 1860,-44 0 1,2 0-17,5-2 0,1-1-6,5-2 1,2 0 10,6 0 1,0 0-1073,6-2 1,1 1 1077,3-1 0,1-1 8,4 1 1,0 0-713,1 0 0,0 0 709,3-1 1,0 2-369,1-1 0,0 2 411,3-2 0,-1 1 30,0 0 1,1 1-194,0 0 1,0 0 254,-1 1 0,0 0-17,-1 2 1,0-1 29,-2 1 0,0 0-41,-3 1 1,0 1-54,-2 0 0,-1 0 11,-4 1 0,-1 1-25,-3 0 0,-2 0-120,-5 0 1,-1 1 96,-4 1 1,-2 2-18,-6-1 1,-1 1 240,-7 2 1,-2 1-246,35 6 1017,-17 1-1074,-15 0 1547,-13 0-1513,-12-1 2631,-10-1-2632,-6 1 1445,-8-3-1444,-1 1 854,-3-1-798,-2-1 11,-1 0-23,-4-1 6,0-1-16,0 0-12,2-1 11,2-2-44,2 1 44,0-2-22,1-1 0,1 2 34,1-2 11,4 0-23,2 1-22,3-1 23,1 1-124,3-2-50,0 1-157,1-1-252,-3 0-297,-2 0-477,-3 0-738,-4-1-1512,-2 1 1052,-2-1 0,0 1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0.751"/>
    </inkml:context>
    <inkml:brush xml:id="br0">
      <inkml:brushProperty name="width" value="0.08571" units="cm"/>
      <inkml:brushProperty name="height" value="0.08571" units="cm"/>
    </inkml:brush>
  </inkml:definitions>
  <inkml:trace contextRef="#ctx0" brushRef="#br0">33 0 6087,'0'8'1433,"0"-2"-1075,0-6 2214,0 0-2354,-8 55-50,4-34-22,-5 43-40,6-48-22,1 0-28,0 1 0,0 6-129,1 9 12,1-9-399,0 8 35,0-22-2561,0 3 1844,0-7 1142,-1 0 0,1-4 0,-1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1.218"/>
    </inkml:context>
    <inkml:brush xml:id="br0">
      <inkml:brushProperty name="width" value="0.08571" units="cm"/>
      <inkml:brushProperty name="height" value="0.08571" units="cm"/>
    </inkml:brush>
  </inkml:definitions>
  <inkml:trace contextRef="#ctx0" brushRef="#br0">7 26 9470,'-4'70'218,"2"-13"-151,2-50 6,3-1 17,0 0 22,2-1 28,1 0 11,1-2-22,0 0 313,16-1-347,-9-1 118,19-5-157,-20 0 168,12-11-123,-15 6 196,6-13-225,-11 11 52,2-12-108,-6 12-4,-5-12-24,1 13-49,-12-12 16,8 13-313,-11-8 173,10 12-476,-7-1 319,9 7-1669,-6 5 903,10-1 1108,-4 6 0,6-9 0,-1 2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2.334"/>
    </inkml:context>
    <inkml:brush xml:id="br0">
      <inkml:brushProperty name="width" value="0.08571" units="cm"/>
      <inkml:brushProperty name="height" value="0.08571" units="cm"/>
    </inkml:brush>
  </inkml:definitions>
  <inkml:trace contextRef="#ctx0" brushRef="#br0">1 44 6299,'2'12'1787,"0"-2"-1244,-2-10 1115,0 0-1669,54 57 0,-40-38 0,40 44-6,-56-54 17,0-2 101,-5-1-51,3-4 45,-4 0-61,4-5 100,-3-3-89,5 0 50,-1-5-67,3 6 62,1-6-68,0 7 6,3-3 11,0 3-22,3 1 22,-1-2-5,3 2 33,5-3-28,-1 1 101,13-4-61,-12 4 173,15-1-202,-18 5-11,8 0-39,-14 1-5,1 2 5,-4 1 17,0 7-17,0-3-12,1 11 24,1-10 16,5 7-12,-2-9 35,12 2-40,-6-6 45,19 1-39,-15-5 11,25-4-17,-23-2 28,25-10-28,-26 8 79,26-14-62,-26 12-6,23-13-5,-26 14 39,17-13-45,-22 14 35,4-10-41,-12 11-89,-7-8 39,-1 11-50,-18-2 61,10 6-100,-15 4 89,18 1-45,-8 9 62,14-5-78,-3 12 72,7-9 12,-1 15 11,2-13 22,5 13 0,-1-13 17,12 7-17,-7-11 68,15 4-40,-11-9 118,21 2-90,-17-7 140,27-8-117,-25 2 213,27-14-197,-26 12 264,18-14-247,-21 13 224,15-13-246,-19 14 95,12-6-196,-17 10-67,6 1 39,-11 5-45,5 7 73,-6-2-50,5 16 5,-4-9-67,4 21 67,-4-18-50,1 21 72,-4-23-49,-3 14 60,1-19 40,-9 8 0,3-12 247,-11 3-141,10-6 292,-12-5-303,13 0 297,-6-5-286,10 5 85,0-3-219,6 4-39,7-1 27,-1 2-72,16 2 51,-9 0-79,26 2 61,-21 0-184,30 0 90,-27-1-746,31-1 219,-30-1-3680,26 0 4352,-32 1 0,5-1 0,-20 2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0.694"/>
    </inkml:context>
    <inkml:brush xml:id="br0">
      <inkml:brushProperty name="width" value="0.08571" units="cm"/>
      <inkml:brushProperty name="height" value="0.08571" units="cm"/>
    </inkml:brush>
  </inkml:definitions>
  <inkml:trace contextRef="#ctx0" brushRef="#br0">1 1 11676,'52'3'426,"-10"0"-326,-34-3-32,-3 0-6,1 0 5,-1 1 11,-1 0 34,-1 1 17,1-2 39,-1 1 258,2 1-157,-1-1 828,12 2-363,4 1-510,4-1 471,22 12-578,-23-7 96,34 19-179,-34-13-51,17 17-33,-23-12-107,15 36 101,-19-26-112,14 39 84,-20-43-140,7 19 95,-8-26-314,13 24 303,-9-23-549,17 25 432,-17-30-376,11 12 118,-13-15-3260,12 14 2323,-13-14 1452,6 6 0,-12-14 0,1-2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1.499"/>
    </inkml:context>
    <inkml:brush xml:id="br0">
      <inkml:brushProperty name="width" value="0.08571" units="cm"/>
      <inkml:brushProperty name="height" value="0.08571" units="cm"/>
    </inkml:brush>
  </inkml:definitions>
  <inkml:trace contextRef="#ctx0" brushRef="#br0">120 55 13989,'18'-26'784,"-6"4"-571,-17 19-17,-1 2-39,-2-1-11,1 2-17,-3-1-51,2 1-16,-2 0-6,0 2 11,-7 7-67,7-2-50,-12 9 22,14-8-17,-5 6-11,8-6-6,0 2-33,3-2-135,0 2 107,1-2-219,0 7 225,3-7-119,3 5 136,1-7-102,21 7 196,-12-7-22,27 8 12,-24-8 16,17 8 11,-22-8 0,7 10-11,-15-9 50,-3 12-22,-5-10 51,-13 15-79,5-12-123,-16 8 5,13-12-100,-5 0-107,7-5-106,1 0-124,0-2-2206,-7 1 1259,6-2 654,-4 0 0,12 0 0,1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1.928"/>
    </inkml:context>
    <inkml:brush xml:id="br0">
      <inkml:brushProperty name="width" value="0.08571" units="cm"/>
      <inkml:brushProperty name="height" value="0.08571" units="cm"/>
    </inkml:brush>
  </inkml:definitions>
  <inkml:trace contextRef="#ctx0" brushRef="#br0">27 17 9285,'-16'89'145,"5"-17"-66,15-67-12,1-2-5,3-2 5,-1 1-11,0-2 11,2 1 17,-1-1 213,13-5-208,-9 2 231,15-10-208,-17 6 196,6-11-202,-10 8 180,1-9-230,-6 10 5,-6-10-55,0 10-34,-13-12-28,10 12-930,-11-11 73,14 11 913,-3-3 0,8 9 0,-1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2.345"/>
    </inkml:context>
    <inkml:brush xml:id="br0">
      <inkml:brushProperty name="width" value="0.08571" units="cm"/>
      <inkml:brushProperty name="height" value="0.08571" units="cm"/>
    </inkml:brush>
  </inkml:definitions>
  <inkml:trace contextRef="#ctx0" brushRef="#br0">201 114 12774,'-34'-64'123,"5"15"-83,22 53 16,1 4 0,-1 3-17,1 3 6,0 3-12,0 1 18,0 12-35,1-6 24,0 30 66,2 9-72,0-8 16,3 19-50,1-49-73,0 22 0,-1-30-442,0 16 202,-2-22-1082,-5 6 756,1-13-1736,-12 0 1462,9-5 913,-13-5 0,16 5 0,-4-5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2.527"/>
    </inkml:context>
    <inkml:brush xml:id="br0">
      <inkml:brushProperty name="width" value="0.08571" units="cm"/>
      <inkml:brushProperty name="height" value="0.08571" units="cm"/>
    </inkml:brush>
  </inkml:definitions>
  <inkml:trace contextRef="#ctx0" brushRef="#br0">1 40 11833,'34'-22'527,"-3"5"-415,-10 20-11,1 0-12,1-1-22,1 0-11,-1 0-22,2-1-28,0 0-96,9 0-2739,11-1 1255,-12 0 1574,3 0 0,-31 0 0,1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2.844"/>
    </inkml:context>
    <inkml:brush xml:id="br0">
      <inkml:brushProperty name="width" value="0.08571" units="cm"/>
      <inkml:brushProperty name="height" value="0.08571" units="cm"/>
    </inkml:brush>
  </inkml:definitions>
  <inkml:trace contextRef="#ctx0" brushRef="#br0">0 0 14169,'21'54'184,"-1"0"1,13 38-84,-28-66-11,-3 2-46,0 1-32,-1 0-40,-2 18-12,1-18-156,-1 20 40,1-31-869,-2 13 353,0-18-4476,-8 8 3787,5-15 1361,-5 1 0,8-7 0,0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3.026"/>
    </inkml:context>
    <inkml:brush xml:id="br0">
      <inkml:brushProperty name="width" value="0.08571" units="cm"/>
      <inkml:brushProperty name="height" value="0.08571" units="cm"/>
    </inkml:brush>
  </inkml:definitions>
  <inkml:trace contextRef="#ctx0" brushRef="#br0">6 17 8646,'-3'-9'2890,"0"1"-2308,3 8 253,0 0-835,74 5-366,-46-2 282,59 3-191,-65-1-481,-1-1-1076,1 1 1832,-4 0 0,-7-3 0,-5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0.988"/>
    </inkml:context>
    <inkml:brush xml:id="br0">
      <inkml:brushProperty name="width" value="0.08571" units="cm"/>
      <inkml:brushProperty name="height" value="0.08571" units="cm"/>
    </inkml:brush>
  </inkml:definitions>
  <inkml:trace contextRef="#ctx0" brushRef="#br0">45 524 17580,'-25'-1'1008,"5"0"-768,23 1-43,-2 0 61,1 0-174,-1 0 61,1 4 35,0 2 60,2 6-21,-1 5-90,1 1-73,-3 4-45,0 0-34,0-1 18,-1-1 5,2-4-11,-1 1-12,1-3 23,0 3-17,0-3-5,0 0 56,0-2-34,1-2-12,-2-2 29,1-3-22,-1-1-18,2-1 34,-1-2-22,-1 0-28,1-1 39,-1 0-11,0 0-6,2 0 56,-2 0-11,3 0 11,-2-2 51,2-1-12,1-3 1,4-2 5,2-3-23,0-2-44,3 0 33,0-1-5,-2 2-17,-1 0 45,-4 3-34,-1 1 6,-2 3-6,-2 1-22,-1 2-694,-1 1 671,1 5 6,1 1 6,4 5 16,0 0 6,2 2-28,2 0 11,-2 2 12,4-2-57,0 1 68,2-2 33,2 0-28,1-4 50,3 0 18,0-4-40,2-1 56,0-2 0,0-3-39,1-2-5,-1-4-18,0-1-61,-1-1 40,-1-1 4,-1-1-27,-2 0 17,1-3-6,-2 1-28,1-3-11,-1 1 72,-1-3-66,-1 2 10,-1-2 18,0 0-35,-1 0 24,1-1-1,-3 2-22,2-1-29,-3 0 40,3 0-11,-3-1 11,4-1 62,-1-1-51,3-4-22,0 1 11,1-1-51,2 1 29,0 1 22,-2 1-28,0 2-6,-3 2 23,0 0-6,-1 5 6,-3-2 62,1 4-63,-2 0 35,-1 2-6,-1 2 5,-3-1 0,0 3 18,-1-1-7,0 1-55,-1-1 44,-1 1 17,0 0-39,0 1 73,0 0-50,1 2-1,-1-1 17,-1-1-5,-2 1-34,0-1 22,-1 2-33,2 0-84,-2 1 61,0 0-16,0 1-34,1 1 73,-1 1-73,1 0-17,0 0 22,1 0 46,-1 0-18,0 2 29,-2 2 22,1 2-90,-2 3 68,0-1 5,-1 3-16,-1-1 27,3 3-16,-2 1-12,1 0 28,0 1 34,0 1-5,1 0-6,1 1 5,-2 2-61,3 0 39,-1 4 28,2-1-6,0 4 40,2 3 16,0 4-5,0 5 28,4 6-319,1 5 335,6 8 18,1 5 22,3 7-1053,2 8 1053,1 8-1514,-1 11 1430,-8-43 0,-1 1-9,1 4 1,-1 1-18,-1 5 1,0 2-1235,-1 1 1,0 1 1205,-1 3 1,-1 2 2,-1-1 1,-1 1-268,0 1 1,-1 0 258,0-2 0,-1 0-257,1-1 1,-2-1 273,0-3 0,-1-1 5,0-2 1,-2-2 16,0-2 0,-1-2-14,-1-2 0,-1-1 122,1-5 1,0 0-95,-8 41-39,0-11-6,1-11 46,0-10 1996,0-13-1985,3-8 61,-1-11 1077,3-6-959,-1-10 1989,5-5-1984,-2-4 1069,3-4-1208,-2-6-74,3-7-50,-2-10 0,2-12-34,1-8 46,1-13 10,2-7-916,4-9 894,2-7-1295,2-5 1273,-2-4-17,1-3 5,-1-1-11,0-2-33,-2 1 16,1 1-16,-3 1-1,2 3 18,-5 4 27,1 5-1012,-2 7 912,0 6-422,-1 7 449,-4 7 146,-2 5 29,-5 8 597,-3 7-665,-2 8 1169,-2 6-1169,0 5-23,0 6 1067,-3 4-1128,3 3 639,0 2-695,0 4-45,3 2-5,1 6-46,6 2-55,1 1-78,5 2-147,1 0-196,2 0-211,4-1-186,3-1-197,5-2-391,6-2-946,4-1-561,2-6 3204,1-1 0,-12-3 0,-3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4.294"/>
    </inkml:context>
    <inkml:brush xml:id="br0">
      <inkml:brushProperty name="width" value="0.08571" units="cm"/>
      <inkml:brushProperty name="height" value="0.08571" units="cm"/>
    </inkml:brush>
  </inkml:definitions>
  <inkml:trace contextRef="#ctx0" brushRef="#br0">307 102 14426,'19'-37'527,"-4"7"-421,-15 24-50,-2 2-56,0-1 22,-3 1-33,-2-1-17,-2 1 39,-1 0-106,-22 2 50,13 1-100,-35 8 128,31-1-106,-30 19 67,30-12-73,-23 26 56,29-20-280,-12 23 208,22-24-118,5 14 257,7-22 73,19 3-56,-10-11 90,26-3-39,-21-2 72,22-9-55,-24 4 189,10-10-184,-17 10 247,3-8-197,-8 10 73,0-4-212,-3 8-118,0 0 95,0 3-23,6 5 18,-2-1-40,12 9 67,-8-8-106,19 6 45,-16-7-398,19 3 45,-20-5-2918,12 3 1467,-17-4 1871,4 1 0,-8-2 0,-2-1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4.998"/>
    </inkml:context>
    <inkml:brush xml:id="br0">
      <inkml:brushProperty name="width" value="0.08571" units="cm"/>
      <inkml:brushProperty name="height" value="0.08571" units="cm"/>
    </inkml:brush>
  </inkml:definitions>
  <inkml:trace contextRef="#ctx0" brushRef="#br0">141 75 16320,'40'-40'128,"-7"8"-139,-34 31-39,-1 0-6,0 0 28,-4 1-11,2 0 22,-3 0 28,-1 1-33,-1 0-124,-5 6-84,-10 8 146,5-2-179,-13 14 151,20-15-275,-9 15 264,13-15-23,-2 6 29,8-10-29,2-1-16,0 0-85,6 1 219,-1-3-5,14 0 44,-8-5 0,14-4-11,-13 1 11,14-7-16,-16 5-18,10-5 18,-14 5-96,4-3 0,-7 5-184,4-2 223,-5 5-56,7 5 90,-4-2-95,10 13 34,-8-7-264,14 17 252,-12-13-22,14 19 117,-13-16 23,10 20 22,-11-20 180,4 22-124,-9-23 123,0 21-162,-7-20 51,-14 14-74,5-18 57,-25 10-68,18-14 29,-29 5-40,25-8 39,-31-1-33,30-2 11,-23-9-34,29 3-173,-10-12 22,22 7-857,-1-12 381,10 11-3108,16-12 3741,-4 14 0,5-3 0,-14 8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5.558"/>
    </inkml:context>
    <inkml:brush xml:id="br0">
      <inkml:brushProperty name="width" value="0.08571" units="cm"/>
      <inkml:brushProperty name="height" value="0.08571" units="cm"/>
    </inkml:brush>
  </inkml:definitions>
  <inkml:trace contextRef="#ctx0" brushRef="#br0">106 15 13233,'34'-8'280,"-9"2"-190,-34 9-23,-1 2-16,-2 1 5,-1 1-34,1 2-5,-2 1-6,1 0-17,-1 2 1,1 1-1,0 1-111,-5 13-287,8 4 281,-3-4 17,12-3-17,4-19-236,9 5 281,-4-7-1,15 3 85,-12-7-45,13-5 33,-13 1 40,14-12-29,-15 8 40,11-14-28,-14 12 17,6-11-12,-8 14 17,3-6-50,-4 9-17,5 0 6,-6 5-51,7 4 62,-6 0-1,6 9 12,-6-4-22,7 9 5,-6-9-61,6 9 21,-7-10-1164,7 6 124,-5-9 1097,8 2 0,-9-5 0,3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5.985"/>
    </inkml:context>
    <inkml:brush xml:id="br0">
      <inkml:brushProperty name="width" value="0.08571" units="cm"/>
      <inkml:brushProperty name="height" value="0.08571" units="cm"/>
    </inkml:brush>
  </inkml:definitions>
  <inkml:trace contextRef="#ctx0" brushRef="#br0">1 41 14219,'53'41'95,"0"-1"0,-3-2 1,-14-9-68,-29-22-6,-2 0-44,-1 0-1,-2-3 18,-2 0 27,0-2 280,0 0-190,-2-2 28,-1 1-33,-1-2-23,0-1 0,-1-2 129,-3-6-6,1-6-173,0 1 56,4-12-74,2 14 35,4-20-34,0 18-96,8-13 29,-3 17-163,13-9 78,-7 10-1047,24-3 628,-21 10-942,19 1 438,-23 2 1058,13 4 0,-18-3 0,5 3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2.861"/>
    </inkml:context>
    <inkml:brush xml:id="br0">
      <inkml:brushProperty name="width" value="0.08571" units="cm"/>
      <inkml:brushProperty name="height" value="0.08571" units="cm"/>
    </inkml:brush>
  </inkml:definitions>
  <inkml:trace contextRef="#ctx0" brushRef="#br0">0 0 11200,'23'37'767,"-4"-6"-459,-19-21 18,0 1-35,0 1-28,-2 1-39,1 1-56,-3-1 196,-1 22-314,2-14 1,-3 33-57,4-33-39,-2 32 17,3-30-179,0 32 90,1-33-819,4 22 426,-2-28-1523,8 13 986,-6-19 1047,5 5 0,-6-12 0,1 1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3.143"/>
    </inkml:context>
    <inkml:brush xml:id="br0">
      <inkml:brushProperty name="width" value="0.08571" units="cm"/>
      <inkml:brushProperty name="height" value="0.08571" units="cm"/>
    </inkml:brush>
  </inkml:definitions>
  <inkml:trace contextRef="#ctx0" brushRef="#br0">1 1 6210,'3'12'3030,"-1"-3"-2588,-2-9-83,77 2-1407,-44-2 1250,60 1-68,-63 0 136,11-1-270,-11 0 125,16-1-394,-23 1-3887,13 0 4156,-23 0 0,2 1 0,-13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3.765"/>
    </inkml:context>
    <inkml:brush xml:id="br0">
      <inkml:brushProperty name="width" value="0.08571" units="cm"/>
      <inkml:brushProperty name="height" value="0.08571" units="cm"/>
    </inkml:brush>
  </inkml:definitions>
  <inkml:trace contextRef="#ctx0" brushRef="#br0">220 136 12405,'53'-25'974,"-9"3"-638,-41 17 0,0 0-22,0 0-12,-2 1-28,0-1-33,-1 0-50,0 0-23,0-1-11,0 1-6,0-1 258,-7-7-387,-8 3-55,0 0 10,-18 6 35,16 7-7,-23 10-5,20-1-56,-25 24 17,25-16-6,-15 23 23,21-20-68,-13 49 68,16-36-57,-9 55 23,16-57-100,-1 27 83,8-35-157,18 26 207,-4-30-27,21 15-40,-16-28-587,27 1 94,-23-8-2901,33 0 1809,-36-4 1675,22-2 0,-34 1 0,4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4.177"/>
    </inkml:context>
    <inkml:brush xml:id="br0">
      <inkml:brushProperty name="width" value="0.08571" units="cm"/>
      <inkml:brushProperty name="height" value="0.08571" units="cm"/>
    </inkml:brush>
  </inkml:definitions>
  <inkml:trace contextRef="#ctx0" brushRef="#br0">1 1 12567,'22'70'11,"-5"-10"-128,-18-47-226,-1 0-429,-1-1-892,-2 1-1030,1-1 2694,0-2 0,1-4 0,2-2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5.426"/>
    </inkml:context>
    <inkml:brush xml:id="br0">
      <inkml:brushProperty name="width" value="0.08571" units="cm"/>
      <inkml:brushProperty name="height" value="0.08571" units="cm"/>
    </inkml:brush>
  </inkml:definitions>
  <inkml:trace contextRef="#ctx0" brushRef="#br0">1416 383 15042,'22'-43'886,"-5"7"-679,-17 29-17,0 0 1,-1-2-46,-2 1 18,-1-2-18,0 1-55,-1-1-1,0 0 197,-12-14-286,7 10 34,-17-24-34,15 22 5,-18-21 6,14 21-39,-22-14 23,20 19-6,-25-9 5,23 13 12,-26-5-6,23 8-17,-30 0 0,26 4-33,-42 2 33,35 1-11,-49 7 28,44-3-23,-46 10 23,49-8-16,-38 14 10,42-12 12,-35 17 5,38-13 0,-31 23 6,35-19 44,-29 33-44,32-26 67,-29 38-56,30-33 34,-22 42-12,27-40 29,-16 47-79,19-44 67,-13 48-56,15-47 6,-13 41 0,14-45-1,-11 39 1,12-42 11,-10 34-39,12-37 11,-8 24 0,11-31-112,-3 16 73,5-23-68,0 6 29,2-15-101,0 2 145,0-6-380,0 1 123,0-4-617,0-2 197,0-1-2650,-2-7 1519,1 7 1842,-4-7 0,4 10 0,-1-2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6.144"/>
    </inkml:context>
    <inkml:brush xml:id="br0">
      <inkml:brushProperty name="width" value="0.08571" units="cm"/>
      <inkml:brushProperty name="height" value="0.08571" units="cm"/>
    </inkml:brush>
  </inkml:definitions>
  <inkml:trace contextRef="#ctx0" brushRef="#br0">0 0 13894,'60'5'437,"-12"1"-308,-40-2-6,-3 2-22,2 0 0,-3 1-6,1 2 308,-1 9 18,-3 6-298,1-1 246,-2 9-245,0-19 223,3 14-269,-1-17 51,6 12-73,-5-14 129,6 7-140,-6-9 78,3 1-95,-4-5 101,1 0 1069,-2-2-1164,-1-2-18,0 0-16,0-4 23,0 3-18,1-1 136,3-3-102,-2 2 85,3-5-91,-3 8 1,0-2-17,-1 3 324,0 1-302,-1-1 6,2 0-22,-2-1-18,0-1-5,1 0 0,1-4-5,1 2 21,8-12-16,-4 8-95,10-11 50,-8 10-431,14-11 151,-12 9-1982,20-14 1337,-21 15-1606,11-9 812,-15 12 1764,4-3 0,-6 7 0,-1-1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1.584"/>
    </inkml:context>
    <inkml:brush xml:id="br0">
      <inkml:brushProperty name="width" value="0.08571" units="cm"/>
      <inkml:brushProperty name="height" value="0.08571" units="cm"/>
    </inkml:brush>
  </inkml:definitions>
  <inkml:trace contextRef="#ctx0" brushRef="#br0">58 0 16415,'2'94'466,"1"-1"1,-1-5 0,0-12-299,-2-10-1882,0 0 1731,-1-2 0,1-5-23,-1-7-5,1-8 495,0-9-601,0-5 181,1-6-490,-1-5-123,1-3-123,-1-5 888,0-2-944,0-4-59,0-2-120,-3-2-141,0-4-358,-7-4-336,-1-4-1013,-2-6 2755,0 0 0,5 5 0,3 5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44:12.065"/>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73,'34'11,"-7"-3,-24-8,12 0,1 1,4-1,-1 1,-7 0,4 1,2-1,-5 0,4 0,-4 0,4 0,1-1,-3 1,3-1,-1 0,0 0,12 1,-16-1,16 1,-20 0,10 2,-5 2,-1-1,4 2,-4-2,3-1,2 0,-5-1,3 4,-3-1,1 2,5-1,-8-4,8 2,-6-3,3 1,0-1,0 2,0-2,1 2,-1-2,0 1,-2-1,4-1,-4 0,3 2,-2 0,-1 0,4 1,-4-2,3 0,-1-1,-1 0,2 0,-3 0,3 0,-2-1,0 1,2-1,-3 0,2-1,0 1,-2-1,3 1,-3 1,3 0,-1-1,-1 1,1-1,1 0,-1-1,1 1,-3 1,0-1,5-1,-3 1,1-1,0 1,-5 1,9 0,-9 0,5 0,8 0,-11 0,17-2,-21 1,8 0,-3-1,-2 0,7-1,-8 1,4-1,2 3,-6 0,7 0,-5 0,1-1,2 0,-1 0,0 0,0 0,2-1,-3 1,2-1,-1 1,-2-1,3 1,-1-1,-1 1,4 0,-4 0,3 0,-1-1,0 1,-1 0,1 1,-1-2,-1 2,3 0,-5 0,6 1,-5-1,3 0,-2-1,1 0,0 1,1-2,-2 1,1-1,-1 2,1-1,1 1,-2 0,3 0,-3 0,3 0,-4 0,6 0,-9 0,12 0,-10 0,14-1,-15 0,15 0,-16 1,14 0,-13 0,15-1,-13 0,13 0,-15 1,11 0,-11-1,4-1,1 1,-4 1,4 0,-2 0,0 0,2 0,-2-1,1-1,0-1,-2 1,3-1,-2 1,-1 1,6-1,-7 1,10-2,-8 2,16-3,-15 2,18-1,-20 3,15-3,-17 2,14-1,-15 1,17 1,-15 0,18 0,-17 0,19 0,-20 0,14 0,-18 0,10-1,-4 0,-2 0,10-3,-15 3,11-1,-2 0,-3 2,8-1,-10 1,3-1,8 0,-10 0,21-1,-20 1,22-1,-21 1,19-1,-19 2,19-3,-19 2,20-3,-20 2,20-2,-21 3,20-3,-21 3,16-2,-18 2,15 0,-16 0,13 1,-11-1,6 2,-3-2,1 1,1 0,1-1,-4 1,8-2,-10 1,15-1,-14 1,14-1,-15 1,16-1,-18 2,21-2,-18 2,22 0,-19 0,24 0,-23 0,23-1,-23 0,19 0,-21 0,17 0,-19 0,16 0,-16 0,14 1,-14 0,16 1,-18-1,17 0,-17 0,13 0,-13 0,15 0,-16 0,8 0,-1 0,-6 0,12 0,-7 1,-1-1,4 0,-8 1,13-1,-11 1,18-1,-18 0,12 0,-15 0,10 0,-7 0,9 0,-10 0,6-1,-4 1,1-1,3 1,-3-1,1 1,1 0,1 1,-3 0,6 1,-8-1,10 0,-9 0,12 1,-11-1,22 2,-19-2,16 1,-24-2,6 1,1-1,-3 1,8 2,-8-1,1 1,0-2,3 2,-4-2,2 2,-2-2,2 1,1-2,-2 1,0-1,3 0,-5 0,6 0,-5 0,3 0,-2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17.091"/>
    </inkml:context>
    <inkml:brush xml:id="br0">
      <inkml:brushProperty name="width" value="0.08571" units="cm"/>
      <inkml:brushProperty name="height" value="0.08571" units="cm"/>
    </inkml:brush>
  </inkml:definitions>
  <inkml:trace contextRef="#ctx0" brushRef="#br0">0 0 16521,'34'3'583,"-5"0"-466,-23-3 18,1 0 10,1 0 1,1 0 11,-1 0-12,4 0-33,-1 0 6,4 0 156,29 5-291,22 4 34,-4-1-28,23 3 39,-44-7-14,19 0 0,3 0-14,-1-1 8,18 0 1,1 0 41,-17 0-47,-3-2 0,-1 1 8,-4 1-8,-4-1 0,0 1-3,-2 0-3,5 1 0,-2 0 31,-14-1 22,35 2 46,-48-3 431,29 1-382,-28-2 259,30 1-276,-35-3 63,14-1-102,-22 0 203,9-2-259,-16 2 17,4-2-89,-11 3-358,1 0 279,-3 0-229,-1 1 89,-1 0-50,1 0-1053,1 0 700,0 0-5007,1 0 3836,-1-2 258,1 0 1574,-4-2 0,3 2 0,-1 1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17.742"/>
    </inkml:context>
    <inkml:brush xml:id="br0">
      <inkml:brushProperty name="width" value="0.08571" units="cm"/>
      <inkml:brushProperty name="height" value="0.08571" units="cm"/>
    </inkml:brush>
  </inkml:definitions>
  <inkml:trace contextRef="#ctx0" brushRef="#br0">0 20 13026,'33'-11'1372,"-6"2"-957,-27 9 672,1 0-740,1 1-17,1 0-16,1 1-45,-1 1-29,2 0 589,16 8-683,-7-6 212,30 7-307,-23-8 39,39 5-51,-30-3-39,20 0 17,-21 0 5,2-3 6,0 2-50,1-1 44,14 3-50,-11-2 6,34 6 22,-35-6-28,28 6 50,-40-8-5,12 5-45,-25-6 67,2 1-11,-10-3 96,0 1-141,-2-4 17,1 2 17,-1-2-34,1 2-207,-2 0 189,1 1 24,0 0-22,-3 0 21,3 0-4,-4 2-29,2-1 6,-5 5 78,2-4-67,-7 8 33,5-4-5,-14 10-50,9-6 39,-21 13 67,17-10-79,-27 17 1,23-17 11,-27 16-73,27-20-448,-24 10 241,25-11-1283,-21 4 840,23-7-4268,-14 3 404,22-5 4598,-3 0 0,11-3 0,1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0.995"/>
    </inkml:context>
    <inkml:brush xml:id="br0">
      <inkml:brushProperty name="width" value="0.08571" units="cm"/>
      <inkml:brushProperty name="height" value="0.08571" units="cm"/>
    </inkml:brush>
  </inkml:definitions>
  <inkml:trace contextRef="#ctx0" brushRef="#br0">1 6 15384,'26'36'499,"-3"-6"-247,-22-20 28,2 1 5,-1 2-16,0 3-73,1 3-5,0 1-18,0 3-38,0 3-12,-1 0-39,0 2 151,1 29-179,-3-18 34,2 50-62,-2-49 84,2 52-40,-1-52 63,2 51-118,-2-50 269,0 50-152,-1-50 6,-1 44-100,1-50 122,0 36-134,0-42 78,0 34-66,0-37 27,0 22-34,0-32 91,1 10-80,0-19 382,1 3-219,1-8 314,0-1-392,1-4 117,5-7-156,-4 3 195,8-12-201,-9 10 135,4-9-219,-6 11 50,2-4-4,-4 8-70,1 0 2,-1 3 22,1-1 0,-1 5-22,1-2 16,-1 3-16,0 1 22,1-2 39,2 4-28,-2-5-11,4 4-11,-3-4 33,5 3 13,-3-5 60,8 3-56,-6-3 0,12 0-56,-7-1 29,17 0-12,-12 0 16,20 0-27,-18 0-50,23 0 61,-20 0 11,34 1-34,-25-1-5,47 0 51,-39-1-6,58 0-34,-51 1 0,20-2 0,3 0 40,-9 1-471,4-1 1,1 0 470,-9 0-40,4 1 0,1 0-34,4-1 26,11 0 0,0 0 25,-9 0-28,10-1 0,0 0 28,-8 1 0,10-1 0,-1 1 0,-9 0 5,7-1 1,0-1-17,-11 2-31,9-2 0,0-1 25,-7 0 25,9 1 1,1 0 13,-8 0-22,25 0 0,1 1 23,-15-1-35,4 1 1,-1-1 0,-17 1-20,0 0 0,1 1-2,1 0 19,19 2 0,1-1 42,-17 0-42,5 1 0,-2 0-9,-13 0 12,4 0 0,2 0 22,2 0 0,12 2 1,-1 0 10,-9-1-59,8 2 1,-2-1-20,-11-1 14,3 1 0,-2-1 14,-14-1 42,10 1 0,-1 0 9,-15 0-23,46 0 0,-59-1-137,31 0 125,-32 0 46,37 1-6,-40-1 6,34 0-12,-38-1-78,32-3 50,-37 2 850,21-4-833,-27 5 126,17-1-137,-18 2 0,18 1-39,-16-1 28,32 8-12,-23-4 68,39 11-34,-37-8-33,26 6-28,-26-6 16,31 5 12,-26-7 128,55 9-95,-49-8 6,36 5-17,-47-7 0,27 2-17,-30-4 79,24 2-51,-32-3 11,10 0-16,-16-1-79,12 1 73,-12-1 129,7 0-129,-12 0 39,-1-1 6,-1 0-17,-1 0-90,0 0 96,-1-1-17,0 1 5,0-1-22,0 1-11,0-2 0,0 1 22,0-2-11,0 2 67,2-3-16,-1 4-74,3-6 23,-2 4 0,1-4-22,-1 4 67,0-4-6,-1 4 79,0-10-79,-1 7-5,2-8-45,-2 8 117,2-5-78,-1 6 79,0-6-85,0 7-33,-1-8 22,0 6 51,1-10-51,-1 8 34,0-10 5,-1 8 28,-2-22-27,0 15 139,-3-29-156,3 25 212,0-33-173,3 26 112,-1-40-68,0 35 197,0-48-258,1 42 106,-1-51-134,2 50 96,1-47-52,0 50 102,8-44-107,-3 46 140,15-42-173,-9 45 28,18-33-40,-17 39-106,21-21 62,-18 31-12,13-8 56,-15 17-369,17-1 73,-17 6-1872,14 9 825,-21 0-2852,2 16 140,-11-9 4033,-5 8 0,3-14 0,-3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3.451"/>
    </inkml:context>
    <inkml:brush xml:id="br0">
      <inkml:brushProperty name="width" value="0.08571" units="cm"/>
      <inkml:brushProperty name="height" value="0.08571" units="cm"/>
    </inkml:brush>
  </inkml:definitions>
  <inkml:trace contextRef="#ctx0" brushRef="#br0">71 4 12976,'-20'21'33,"4"-4"-33,11-13-11,1 2 6,-1-1 10,0 1-5,1 0-22,-2 3 44,3 1-5,1-1 73,15 3-68,-4-8 51,25 4-45,-18-7 17,15 2-29,-15-3 52,18 0-40,-17-1 78,17-6-50,-23 3 39,6-7-67,-12 6-67,-4-11 22,-5 9-39,-14-12 56,6 11 0,-13-7-11,12 7-706,-16-4 112,16 7-3372,-12-1 3977,19 6 0,-1 0 0,6 1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4.036"/>
    </inkml:context>
    <inkml:brush xml:id="br0">
      <inkml:brushProperty name="width" value="0.08571" units="cm"/>
      <inkml:brushProperty name="height" value="0.08571" units="cm"/>
    </inkml:brush>
  </inkml:definitions>
  <inkml:trace contextRef="#ctx0" brushRef="#br0">177 53 10690,'-68'-12'208,"12"3"-158,48 10-22,0 3-17,2-2 0,-2 3-11,3-1 12,-2 3-12,3-2 5,0 6 12,2-6 50,2 5-39,0-6 90,2 5-62,1-5 151,6 2-151,-4-5 56,11 2-95,-10-3-6,11 1-22,-11-1-90,10 0 28,-9 0-280,9 0 236,-10 0-174,10-2 235,-10 1 0,5-4 50,-5 2 34,0-7-6,-4 3 57,0-8-57,-2 6 40,-6-9-57,2 9-117,-10-9-112,8 12 224,-10-3 0,12 8 0,-4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4.573"/>
    </inkml:context>
    <inkml:brush xml:id="br0">
      <inkml:brushProperty name="width" value="0.08571" units="cm"/>
      <inkml:brushProperty name="height" value="0.08571" units="cm"/>
    </inkml:brush>
  </inkml:definitions>
  <inkml:trace contextRef="#ctx0" brushRef="#br0">120 0 10175,'-63'37'151,"13"-6"-128,48-22 78,0 0 369,1 1 303,-1 3 1680,3 15-2290,2-11-35,12 17-122,-3-24 106,23 4-50,-16-11 10,27 1-49,-25-4 44,24-1-50,-27-1 95,14-8-101,-23 3-17,1-14-5,-12 11-174,-17-17 62,4 14-823,-28-18 274,23 17-2980,-27-14 2190,28 19 1462,-8-2 0,20 10 0,3 1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5.601"/>
    </inkml:context>
    <inkml:brush xml:id="br0">
      <inkml:brushProperty name="width" value="0.08571" units="cm"/>
      <inkml:brushProperty name="height" value="0.08571" units="cm"/>
    </inkml:brush>
  </inkml:definitions>
  <inkml:trace contextRef="#ctx0" brushRef="#br0">181 83 8657,'-24'-39'785,"3"8"-517,16 28-16,2 1-11,-2-1-28,2 1-11,-1 1-34,1 0 100,-4 1-16,-5 0-218,1 1 11,-10 8-45,10-2 17,-13 19-12,15-14 1,-6 17-17,13-16-17,2 14 11,4-15 17,18 18 17,-8-19 16,16 7-16,-16-13 28,14-1-40,-14-3 57,14-1-45,-19-1-23,3-3-44,-10-1-370,-8-10 151,1 6-3344,-33-38 3037,24 32 576,-20-24 0,31 36 0,-1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7.203"/>
    </inkml:context>
    <inkml:brush xml:id="br0">
      <inkml:brushProperty name="width" value="0.08571" units="cm"/>
      <inkml:brushProperty name="height" value="0.08571" units="cm"/>
    </inkml:brush>
  </inkml:definitions>
  <inkml:trace contextRef="#ctx0" brushRef="#br0">119 19 12354,'-22'-3'67,"2"1"-44,13 4-23,-1 1 0,-1 0 0,2 1 5,-1 0-16,0 1 6,-2 3-91,0 6 74,4-3-119,3 9 97,5-13-136,18 11 164,-8-12 16,12 3-12,-12-7 7,1 0 10,11-2 7,-7 1 21,18-3-27,-21 0 50,8-5-34,-14 2 23,-1-9-34,-4 7 73,-10-17-67,1 13 39,-11-12-39,6 13-84,-14-5-29,13 9-3679,-15-1 3775,18 8 0,-4-1 0,11 2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7.753"/>
    </inkml:context>
    <inkml:brush xml:id="br0">
      <inkml:brushProperty name="width" value="0.08571" units="cm"/>
      <inkml:brushProperty name="height" value="0.08571" units="cm"/>
    </inkml:brush>
  </inkml:definitions>
  <inkml:trace contextRef="#ctx0" brushRef="#br0">193 0 11782,'-68'8'1479,"12"0"-1014,48 2-179,0-1-146,-2 2-73,2-3-17,0 2 57,-3 5-85,5-5-16,-2 7-1,6-10 12,8 8-17,0-8 39,18 6 12,-9-10-12,20 1-22,-16-2 28,32-1-62,-28-1 28,25-2 6,-34 0-6,4-5-5,-13 2-158,-5-11 52,-4 7-304,-18-12 186,5 11-432,-18-7 208,17 9-3530,-18-7 2567,20 10 1405,-6-2 0,18 7 0,2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2.084"/>
    </inkml:context>
    <inkml:brush xml:id="br0">
      <inkml:brushProperty name="width" value="0.08571" units="cm"/>
      <inkml:brushProperty name="height" value="0.08571" units="cm"/>
    </inkml:brush>
  </inkml:definitions>
  <inkml:trace contextRef="#ctx0" brushRef="#br0">1 743 11284,'8'18'1126,"-1"-4"-566,-7-14 2241,0 0-2124,110 12-2039,-59-7 1647,19 1 1,2 0 202,-13-4-316,5-2 260,6-4-62,1-4-85,4-7-38,-2-6-91,0-6-16,-3-5-33,0-2-34,-6-4-6,-3-3-39,-7-1 11,-5-1 6,-7 2 5,-8 0-187,-6 2 176,-6 1 11,-6 0-10,-2 1-18,-7 0 6,0 2-6,-5 2 1365,-1 1-1387,-1 3 863,-4 3-840,-2 4 269,-3 4-292,0 3-62,0 5-10,1 5-63,-1 0 34,0 5 29,1 4 21,-3 6 46,1 9 5,-3 10 5,-1 4 7,1 10 38,-1 5-505,0 5 505,-1 7 12,1 6-40,-3 5 6,0 7-5,-2 2-1368,-4 5 1334,1-1-6,-3 0 17,1-3 0,2-8 5,0-8 18,7-11-1,0-10 29,8-12-1,0-7 40,5-10 22,1-4 459,1-6-397,0-3 1653,0-2-1597,7 0-17,-1-3-39,9-3-56,1-4-23,2-4-17,5-3-16,-1-3-51,3 0-11,-2 0-22,2 2-6,-2 1 28,0 2-23,0 2 12,-2 0-45,-2 3-28,0 2-22,-4 3-62,-1 3-63,-1 1-144,-5 1-123,2 1-135,-4 2-117,2 3-141,-1 4-162,1 1-168,0 2-365,2 0-788,-1 2-320,2 0 2694,-1-1 0,-4-6 0,-3-3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8.286"/>
    </inkml:context>
    <inkml:brush xml:id="br0">
      <inkml:brushProperty name="width" value="0.08571" units="cm"/>
      <inkml:brushProperty name="height" value="0.08571" units="cm"/>
    </inkml:brush>
  </inkml:definitions>
  <inkml:trace contextRef="#ctx0" brushRef="#br0">34 40 12489,'-17'25'-40,"3"-4"12,14-14 6,1 1-17,1-1-6,3 0-6,0-2-50,21 2 101,-12-4 17,28 1-6,-24-4 0,21-2-5,-24-1 95,13-8-56,-20 4 45,3-10-90,-10 10-28,-13-11 22,2 10-39,-27-13-11,16 11-443,-27-8 102,27 13-2958,-18-1 3355,26 7 0,-2 0 0,13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8.854"/>
    </inkml:context>
    <inkml:brush xml:id="br0">
      <inkml:brushProperty name="width" value="0.08571" units="cm"/>
      <inkml:brushProperty name="height" value="0.08571" units="cm"/>
    </inkml:brush>
  </inkml:definitions>
  <inkml:trace contextRef="#ctx0" brushRef="#br0">79 0 10926,'-15'51'16,"2"-8"-10,6-31-6,1-1 0,0 1 0,0-2 6,0 1-6,1-1-6,-1-2-89,0 8 84,3-8 44,3 7 1,4-11 44,12 1-61,-4-4 45,16-1-40,-13 0 68,14-5-46,-18 2 136,7-7-119,-12 3 74,-1-8-102,-4 7 51,-10-13-50,2 11 67,-18-15-68,13 14-50,-16-12-55,16 15-2157,-9 0 2229,12 9 0,1 1 0,5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0.138"/>
    </inkml:context>
    <inkml:brush xml:id="br0">
      <inkml:brushProperty name="width" value="0.08571" units="cm"/>
      <inkml:brushProperty name="height" value="0.08571" units="cm"/>
    </inkml:brush>
  </inkml:definitions>
  <inkml:trace contextRef="#ctx0" brushRef="#br0">1 51 12774,'17'34'123,"0"-6"-89,-3-22 0,1-2-23,0 0 17,0 0 11,8-1-11,-7-1 17,7 0-6,-13-1 34,2-6-101,-9 1-51,-5-12 46,-4 7 5,-10-11 22,4 10 12,-19-16-1,17 14-55,-15-12-112,21 19-466,-2-2 129,8 7 499,-1 6 0,3-5 0,0 5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0.654"/>
    </inkml:context>
    <inkml:brush xml:id="br0">
      <inkml:brushProperty name="width" value="0.08571" units="cm"/>
      <inkml:brushProperty name="height" value="0.08571" units="cm"/>
    </inkml:brush>
  </inkml:definitions>
  <inkml:trace contextRef="#ctx0" brushRef="#br0">38 57 9027,'-21'22'347,"5"-3"-240,19-12-12,1-2 11,2 1 107,6-1-78,-2 0 430,16-1-352,-11-2 241,22-2-376,-20-1 224,19-4-190,-22 1 269,12-7-241,-19 5 242,3-9-321,-8 7 18,-7-12-63,0 10-49,-18-13 16,10 13-229,-16-5 22,16 12-1435,-10 3 377,14 4 1282,-6 11 0,10-10 0,1 6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1.207"/>
    </inkml:context>
    <inkml:brush xml:id="br0">
      <inkml:brushProperty name="width" value="0.08571" units="cm"/>
      <inkml:brushProperty name="height" value="0.08571" units="cm"/>
    </inkml:brush>
  </inkml:definitions>
  <inkml:trace contextRef="#ctx0" brushRef="#br0">20 60 10254,'-11'20'95,"3"-2"-78,11-12-1,1 0 7,1 0-6,3 0 16,0-1 135,17 2-134,-9-4 27,23 1-33,-23-4 157,17-5-95,-21 2 72,7-10-134,-15 6 84,1-12-78,-7 9 67,-7-13-73,2 13 0,-14-13-34,11 14-56,-9-4 12,8 9-751,-16 3-123,14 3-415,-11 4 1339,16 0 0,2-3 0,4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1.775"/>
    </inkml:context>
    <inkml:brush xml:id="br0">
      <inkml:brushProperty name="width" value="0.08571" units="cm"/>
      <inkml:brushProperty name="height" value="0.08571" units="cm"/>
    </inkml:brush>
  </inkml:definitions>
  <inkml:trace contextRef="#ctx0" brushRef="#br0">183 1 10063,'-44'0'314,"5"1"-180,26 3-16,0 2-6,1-1-11,0 1-6,2 2 90,-6 8-163,7-3-22,-2 19-17,8-17-67,4 18 67,3-20-11,13 12 28,-5-16 79,22 4-46,-18-10 68,20 0-39,-21-3 145,10-6-179,-18 1-252,-2-14 50,-10 9-307,-11-12 167,3 12-1820,-18-11 1092,14 9 1042,-8-5 0,18 12 0,2 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3.591"/>
    </inkml:context>
    <inkml:brush xml:id="br0">
      <inkml:brushProperty name="width" value="0.08571" units="cm"/>
      <inkml:brushProperty name="height" value="0.08571" units="cm"/>
    </inkml:brush>
  </inkml:definitions>
  <inkml:trace contextRef="#ctx0" brushRef="#br0">49 29 8220,'43'-6'1283,"-7"2"-885,-32 1-23,0 1-39,0 0 0,-2 0-34,0 1-5,0 0 790,0-1-896,-1 1 128,1-1-297,-6 2-16,0-1 22,-3 0 0,-5 1-23,2 0 7,-13 3-18,11 0-22,-14 5 28,15-4-34,-9 5 23,13-4-11,-3 4 5,8-3 0,-1 9 23,6-8 11,9 13-1,-1-12 1,20 11-22,-14-13 16,22 5-6,-21-9 1,16 0 16,-21-2 68,7-5-84,-16 2-40,2-10 0,-7 6-369,-9-12-163,3 10 566,-14-9 0,16 12 0,-6-2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5.174"/>
    </inkml:context>
    <inkml:brush xml:id="br0">
      <inkml:brushProperty name="width" value="0.08571" units="cm"/>
      <inkml:brushProperty name="height" value="0.08571" units="cm"/>
    </inkml:brush>
  </inkml:definitions>
  <inkml:trace contextRef="#ctx0" brushRef="#br0">117 14 12500,'-20'-8'235,"2"2"-207,9 9 0,0 1-11,0 1-12,-1-1 1,2 2-23,-6 5 6,7-3-51,-3 9 46,8-10-29,13 13 11,-4-12-5,19 6 33,-11-11-22,25 1 34,-21-3 22,20-1-11,-28-2 67,8-6-67,-13 2-1,2-7-27,-7 6-118,-7-12-67,1 9-2027,-13-10 671,8 13 1552,-5-1 0,10 6 0,3 1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5.891"/>
    </inkml:context>
    <inkml:brush xml:id="br0">
      <inkml:brushProperty name="width" value="0.08571" units="cm"/>
      <inkml:brushProperty name="height" value="0.08571" units="cm"/>
    </inkml:brush>
  </inkml:definitions>
  <inkml:trace contextRef="#ctx0" brushRef="#br0">148 1 13009,'-26'8'-33,"2"1"10,12-1 12,-1 0-6,-1 2-11,1 1-16,1 0-158,-4 11 140,8-8-263,-2 15 151,13-18-229,11 10 336,0-13-45,24 5 112,-19-10 39,27 1-16,-27-6 117,18-4-62,-25 1 241,3-11-246,-12 8 17,-4-13-85,-4 11-5,-17-13-22,6 12-309,-22-10-77,21 13 408,-17-3 0,25 8 0,-5 2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6.509"/>
    </inkml:context>
    <inkml:brush xml:id="br0">
      <inkml:brushProperty name="width" value="0.08571" units="cm"/>
      <inkml:brushProperty name="height" value="0.08571" units="cm"/>
    </inkml:brush>
  </inkml:definitions>
  <inkml:trace contextRef="#ctx0" brushRef="#br0">92 1 13250,'-15'20'6,"1"-1"-1,8-12-27,-2 2 16,2-1 1,-2 0-6,1 1-6,-1 0-56,-3 9 34,7-7-51,0 12 68,8-16 16,18 8 23,-8-11-11,25 3-12,-18-5 62,25-1-39,-27-3 117,17-3-67,-26-1 113,6-8-158,-14 6-5,-4-14-40,-3 11-38,-16-15 22,6 14-269,-21-10 16,20 14-2939,-22-3 1527,22 10 1704,-6 1 0,15 1 0,3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2.597"/>
    </inkml:context>
    <inkml:brush xml:id="br0">
      <inkml:brushProperty name="width" value="0.08571" units="cm"/>
      <inkml:brushProperty name="height" value="0.08571" units="cm"/>
    </inkml:brush>
  </inkml:definitions>
  <inkml:trace contextRef="#ctx0" brushRef="#br0">1 30 19389,'33'67'95,"-8"-8"-95,-31-38-28,0 0 0,-4 0 17,3 1-28,0-3 11,2 0-56,1-3-6,2-3 18,1-2-12,1-3 33,0-1-44,0-4 10,1 1 12,1-2-5,3 0 56,1-1-6,3-1 5,1 0-33,2-5 11,2 0-22,1-7-39,1 0-51,0-2-112,0 0-78,-1-2-67,-1 2-68,-2-2 6,-2 2-6,-2 0 28,0 0 68,-3-1 78,0 0 56,-3 0 78,-1 0 57,-1 0-1,-1 0 62,-1 0 45,-4 2 16,2 0 40,-3 1 17,3 1 11,0 0 11,-1 3 16,0 0 7,0 3-40,1 0-95,-2 3-112,2 0-56,-1 1-22,0 1 61,-1 1 50,0 3 40,-1 2 28,-1 4-11,1 3-18,-3 0-32,3 2-68,-2-1-56,1 0-51,-1-2-73,2 1-100,-2-2-128,3-1-186,0-2-302,3-2-236,1-3 169,1-1 834,1-2 0,0 0 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7.059"/>
    </inkml:context>
    <inkml:brush xml:id="br0">
      <inkml:brushProperty name="width" value="0.08571" units="cm"/>
      <inkml:brushProperty name="height" value="0.08571" units="cm"/>
    </inkml:brush>
  </inkml:definitions>
  <inkml:trace contextRef="#ctx0" brushRef="#br0">137 0 11698,'-46'38'208,"8"-5"-164,29-24-10,0 0 0,0 0-23,2 0-17,-1 0 17,3 0-16,0 0-1,5 9 23,2-8 5,12 11-10,-3-16 4,19 5-21,-14-8-34,25 2-6,-23-3-73,22-1 101,-26 0 51,11-6-23,-19 2-5,1-9-23,-5 7-39,-12-11 45,3 8-28,-22-11-1,14 10-464,-19-8 28,19 13-2840,-9-3 3316,15 7 0,-1 0 0,8 1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7.642"/>
    </inkml:context>
    <inkml:brush xml:id="br0">
      <inkml:brushProperty name="width" value="0.08571" units="cm"/>
      <inkml:brushProperty name="height" value="0.08571" units="cm"/>
    </inkml:brush>
  </inkml:definitions>
  <inkml:trace contextRef="#ctx0" brushRef="#br0">154 25 9895,'-35'2'549,"5"0"-252,21 3 39,0 1 28,-2 0-34,1 0 107,-6 5-313,5-3-1,-5 7-84,11-7 124,3 8-102,8-9 68,11 5-62,-2-8 135,39 3-163,-27-5 51,44 0-46,-46-4 158,25-4-112,-32 1 89,7-11-179,-20 8-112,-8-15 67,-3 11-78,-17-10 5,7 11-2470,-30-9 824,24 13 1764,-16-3 0,29 9 0,3 1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0.409"/>
    </inkml:context>
    <inkml:brush xml:id="br0">
      <inkml:brushProperty name="width" value="0.08571" units="cm"/>
      <inkml:brushProperty name="height" value="0.08571" units="cm"/>
    </inkml:brush>
  </inkml:definitions>
  <inkml:trace contextRef="#ctx0" brushRef="#br0">1 0 12040,'38'14'762,"-4"-3"-549,-26-12-45,1 0-39,1 1-34,-1-1-22,1 1-23,-1 0-11,7 0-27,-6 0 10,15 1-11,-13 0 62,18 4 56,0 0-90,-3 0 51,15 1-62,-25-4 44,27 3-60,-23-3-7,32 2 6,-27-3-11,37 2-5,-34-2 10,40 1-16,-38-1 6,44-1-1,-40 0-56,55 1 51,-53-1 0,39 1-6,-45-1-22,32 0 39,-30 0-50,39 0 22,-42 1-40,34-1 57,-37 0 22,32 0 1,-32 0-35,33 0 18,-34 0-7,46 0 18,-43 0 11,35-1-12,-40 0-5,30-3 6,-27 2-12,47-3 6,-43 3 28,31-2-11,-38 1 11,24-1-28,-22 1-39,46-2 39,-40 4 11,34-2-33,-39 2-40,36 1 62,-33-1-33,37 1 16,-43 0 22,18 0-10,-24 0 10,24 1 7,-23 0-12,27 0 0,-29 0 5,15-1-5,-16 1 23,31-1-23,-24 0-17,38 1 11,-38 0 1,23 0-7,-26 1 1,32 1 11,-29-2-5,37 3 10,-37-2-5,22 0 0,-21-1 11,36 0-5,-30 0-40,43-1 23,-46 0 11,26 0 0,-27 0 17,24 1-17,-23-1 22,37 1-22,-37-1-11,34 2 6,-37-1-18,22 1-5,-21-2-17,44-1 34,-34-1-6,49-2 1,-52 1 16,28-2 0,-32 3 22,39-4-11,-36 4-11,40-5-5,-46 6-1,23-3 0,-25 3-50,36 1 45,-29-1-73,40 2 45,-42-2-79,33 1 74,-35 0-57,33 0 84,-33 1-5,29-1 16,-29 0 6,24 0-11,-24 1 22,43 2-11,-35 0-6,46 3 1,-49-2-51,40 2 33,-39-2-61,41 3 45,-41-4-56,35 2 89,-39-4 12,30 1 0,-34-1 61,27 0-45,-30 0 17,27 0-11,-27-2-11,25 1-22,-27-1 10,24 0-5,-25 0 6,21 0-1,-22 1-16,19-2 6,-20 2 27,19-3-22,-20 3 6,16-2-1,-19 2-10,18 0 5,-17 0-23,18-1 18,-18 1 38,13 0-33,-17 0-17,10 0 23,-11 0-12,11 0-5,-10 0 39,11 1-28,-10-1-33,6 2 33,-9-1-28,2 0-23,-7-1-3662,0 1 3713,-8 0 0,4-1 0,-4 2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3.200"/>
    </inkml:context>
    <inkml:brush xml:id="br0">
      <inkml:brushProperty name="width" value="0.08571" units="cm"/>
      <inkml:brushProperty name="height" value="0.08571" units="cm"/>
    </inkml:brush>
  </inkml:definitions>
  <inkml:trace contextRef="#ctx0" brushRef="#br0">0 0 15620,'36'4'291,"-5"-1"-207,-23-4-6,1 0-16,1 1-17,1-1-1,1 1 12,1-1 96,23 0-158,-16 1 12,34-1-6,-32 1-6,31 1 12,-27-1 10,37 2 7,-34-1-1,39 2-39,-38-2-27,43 3 44,-40-3 22,47 2-5,-45-2 11,48 1-28,-47-1-6,47 0 6,-48-1-17,39 2 29,-44-2 38,32 0-72,-36 0-62,33 0 67,-32 0-6,34-1 40,-32-1 28,35 0-39,-36 0 5,36-1-28,-34 2-22,37-3 39,-35 3 11,41-2-11,-40 2 22,37 0-38,-41 1-24,34 1 40,-36-1 12,36 1-7,-34-1 34,36 0-50,-34 0-73,39 1 62,-38-1-6,42 3 28,-42-3 39,38 3-50,-41-2-17,34 3 17,-39-3-12,32 2 34,-32-1 29,43-1-52,-36 0 7,32 1-6,-36-1-45,29-1 56,-27 1 0,46 0 0,-44-1-17,29 1-6,-37 0 1,15 1 28,-18-2-23,17 2 0,-21-2-33,19 1 16,-20-1-22,22 0 45,-19 0-6,34 0 6,-29 0-28,27 0 11,-29 1-51,24 1 68,-23 0 0,31 0 16,-30-1 18,31 1-29,-28-2-5,35 3 0,-34-2-6,37 1 23,-37-1 16,51-1-33,-45 0-6,40 2-5,-43 0-40,44 6 62,-40-5-34,44 2 12,-51-3 16,23 1-10,-27-1-7,33-1 46,-31 0 5,37-1-28,-41 0 16,20 0-27,-23 0-6,19 0 17,-19 0 6,25 0-6,-27 0 6,20 0-6,-20 0-23,28 0 34,-22 1 1,32 0-7,-32 0 12,20 2-11,-20-1-18,22 2-4,-20-3 10,33 4 12,-33-4-40,24 3 6,-28-3-68,23 4 51,-21-3-33,37 4 61,-34-5-50,26 2 17,-31-3-57,27 0 107,-25 0-17,27 1 34,-34-1-28,13 0 11,-16-1-17,8 0 17,-10 0-39,10 0 45,-11 1-29,15 0 6,-14 0 6,17 0 6,-14 0-12,18 0 39,-16 0-27,20 0-18,-19 0 29,21-1-6,-21 1 11,21 0 0,-19 0 17,24 0-11,-20 0 5,18 0-16,-19 0 5,33 0 12,-28 0-63,35 2 24,-38 0 27,17 1-11,-25-2-314,5-1 202,-13 1-280,-8-1-17,-5 0-2537,-18 0 1188,9-1 1758,-7 1 0,15-1 0,2 1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6.599"/>
    </inkml:context>
    <inkml:brush xml:id="br0">
      <inkml:brushProperty name="width" value="0.08571" units="cm"/>
      <inkml:brushProperty name="height" value="0.08571" units="cm"/>
    </inkml:brush>
  </inkml:definitions>
  <inkml:trace contextRef="#ctx0" brushRef="#br0">122 481 16460,'-17'-8'179,"4"2"-90,12 5-16,0-1 39,1 0 11,-1-1-11,1 1 34,-1-1 123,1 0 285,-1-6-419,1 3 128,0-8-140,0 9 96,0-8-180,1 7 23,0-16-23,0 12-11,0-12 23,-1 12-7,1-9-60,0 10 16,1-12 11,-2 14-39,2-9 45,0 11 134,0-8-112,1 6-67,3-12-11,-4 10 28,5-9 33,-4 9-16,7-8-40,-5 8-16,10-8 10,-9 10-16,8-4 68,-8 6-35,8-5 23,-9 7-33,7-5 5,-9 6-6,2-2 34,-4 4-169,0-1 164,-1-1-23,1 1 33,0-2 18,0 2-18,0-1-22,0 1-1741,-1 0 1657,-1-1 23,-1 1 27,-1 0 1,1 0 28,-1 1 10,3 0 248,-2 0-147,2-2-27,-1 1-17,1-1-17,0 0 95,0 2-112,2-2 23,-2 2-348,3-1 297,-7 0-11,2 1 23,-5-2-29,2 3-22,-4 0 39,3 0-72,-9 1 21,5-1-49,-9 0 89,9-1-51,-12 1 74,11-1-34,-14 0 16,13 0-38,-12 0 38,14 0 29,-5 0 55,10 0-49,1 0-7,11-1 1,-2 0 11,8 1 22,5-2-11,-5 1 56,18-2-67,-17 2 44,17-4-44,-20 4 73,9-3-34,-14 3 117,4-3-128,-7 3 117,2-4-162,-3 2 84,1-4-33,-2 4-51,4-5 0,-2 4 22,6-3-44,-7 5-23,5 0 45,-4 2-56,1 0 50,-1 0-22,-1 0-33,-2 0 33,2 1 17,-1-1 22,0 1 0,1 1 6,-1-2-34,0 1 39,0 0-27,-1 0 22,2 0 27,-1-1-16,0 1-5,1 0 33,0 0-56,0 1 28,3 2 22,-3-1-22,7 6-11,-6-5 0,7 9-51,-6-6-78,1 6 90,-4-6-135,0 7 101,-1-8-286,0 8 146,1-9-1479,2 8 656,-1-6-3983,5 6 5002,-4-6 0,1 0 0,-3-5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9.023"/>
    </inkml:context>
    <inkml:brush xml:id="br0">
      <inkml:brushProperty name="width" value="0.08571" units="cm"/>
      <inkml:brushProperty name="height" value="0.08571" units="cm"/>
    </inkml:brush>
  </inkml:definitions>
  <inkml:trace contextRef="#ctx0" brushRef="#br0">0 437 13009,'18'-17'460,"-3"3"-292,-12 14 5,-1-1 18,1 1 10,-2-2-5,2 2 168,-1-1-207,1 0-11,1-1 145,2-1-157,-2 1 236,8-5-246,-6 4 296,9-6-280,-8 5 207,8-7-258,-8 5 163,8-6-173,-8 7 240,10-7-207,-10 5 207,10-7-190,-10 7 0,5-5-23,-7 6-16,0-2-34,0 1 84,1-8-107,-1 5 40,1-14-62,-4 13-5,-1-12 6,-1 16 72,-1-7-73,0 11 0,-2-5-22,0 4-34,-6-4 23,5 4-24,-10-5 46,7 3 6,-10-5-12,9 5-66,-9-6 27,10 5-11,-5-4 61,8 5 46,0 0-46,3 3-486,1 2 425,1 0 5,1 1-16,0 2-17,0 0-28,0 2-409,1 5 303,0-4-516,1 6 505,-3-7-337,1 4 431,-2-5-128,0 1 218,0-2 73,0-1-22,-2-1-1,0-1 1,-1-1-6,1 1 11,0-1 45,-2-1-45,2 1-78,-3-1 56,3 1-56,-7 1 44,7 0 7,-6 1 4,6 0 7,-5 0-6,3 0-40,-8 1 46,7 0-18,-10 2 6,9 1-22,-8 2 39,8-3-61,-3 5 61,6-5 84,-1 2-51,3-2 118,1 1-100,1-2 16,3 1-50,-2-1 61,6 0-50,-5 0 51,3-1-74,-4 0-55,2-1 27,-3 1-100,0 0 123,-1 1-22,0-1-12,0 1 157,0-2-83,1 1 4,0 0-16,2-1 23,-1 0-12,2 0-10,-1 0-24,0 0 62,2-3-55,-3 1 88,2-4-77,-3 2-74,0-4 57,-1 5 11,0-7-17,0 5 39,0-8-39,0 7 0,-1-6 0,0 7 17,-3-4-17,1 4 61,-4-3-33,4 5 0,-3-3-11,3 3 6,-1-1-1,3 2 101,-2-3-100,2 3 49,-1-3-27,2 3-6,0-3-33,0 3 56,0-2-62,0 3 44,4-2-44,-2 2-16,3-2 27,-2 2 34,0-1-29,-1 2 74,0 0-73,-1 0-17,1 0 39,-1 0-39,1 0 11,0 0 28,2 0-5,-1 0-17,4 0-12,-2 0 46,8 1-34,-7-1 39,13 5-34,-12-3-11,9 3-11,-10-3-17,7 4 17,-7-4 6,10 3 11,-10-3-23,5 3 29,-7-3-57,3 2 12,-3-3-57,2 3 51,-3-3-106,-1 2 44,-2-3-408,1 3 251,0-3-1971,0 3 997,-1-2-2958,1 2 4179,-1-1 0,0-1 0,0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1.723"/>
    </inkml:context>
    <inkml:brush xml:id="br0">
      <inkml:brushProperty name="width" value="0.08571" units="cm"/>
      <inkml:brushProperty name="height" value="0.08571" units="cm"/>
    </inkml:brush>
  </inkml:definitions>
  <inkml:trace contextRef="#ctx0" brushRef="#br0">120 0 11295,'-20'6'51,"3"-1"-40,9-3-11,2 1 5,-1-2-5,1 2 0,-1-1 0,1 0-5,-3 1-6,3 0-17,-5 3 5,5-1 18,0 1-1,2 2 6,4-5 28,0 9-17,0-8-11,-1 7 6,1-8 11,0 5-17,0-4 84,5 9-62,-3-8 12,7 6-23,-5-7 0,7 3-5,-5-4 22,11 5-12,-9-5 29,13 3-34,-10-4 6,14 1-6,-14-2 68,15 1-51,-15-2 28,6 1-34,-10-2 34,4-2-22,-5-1 67,7-4-85,-8 5 91,5-4-57,-6 3 158,5-4-96,-5 4 258,5-8-303,-6 8 101,-1-6-79,-1 5 208,-1-6-207,0 4 246,0-11-219,0 11 46,-1-6-124,-1 8 6,-3-3-28,2 3-62,-8-2 22,6 4-38,-11-2 33,8 5-39,-9-2 16,8 2-912,-15-1 431,13 0-2532,-16 1 1680,17 0 1384,-3 0 0,9 0 0,1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3.454"/>
    </inkml:context>
    <inkml:brush xml:id="br0">
      <inkml:brushProperty name="width" value="0.08571" units="cm"/>
      <inkml:brushProperty name="height" value="0.08571" units="cm"/>
    </inkml:brush>
  </inkml:definitions>
  <inkml:trace contextRef="#ctx0" brushRef="#br0">1 206 13777,'18'-22'302,"-3"4"-201,-12 15 0,0 0-1,1 0 7,-1-1-6,1 0 5,0-1 191,5-5-236,-3 4 18,5-5-57,-7 6 62,5-7-84,-6 6 34,7-8-23,-8 10 6,4-5-17,-4 6 0,2-5 0,-4 4 0,3-4 11,-3 4 17,0-1-28,0 2 0,0-1 11,1 1 28,0-1-22,1 1 6,2-1-7,-2 2 52,4-2-57,-3 2 62,1-2-45,-3 3-381,0 0 358,-1 4-10,0-1-1,0 2 12,0-2-12,0-1 12,0 1 5,0-1-11,0 1 0,0-1 0,0 3 17,1-2-6,0 4-11,0-4 6,1 3-6,0-4 22,1 3-11,-1-2-5,2 2-17,-2-1 11,4 2 5,-3-3-16,1 2 0,-3-2-12,1 1 29,-2-1-23,1 1 6,-1 0 0,0 3 5,0-2 12,-1 5-1,1-5-5,-1 7 0,1-6 28,3 9-22,0-8-51,4 8 17,-3-8 17,2 8-6,-3-8-39,0 8 39,-2-8 17,0 7 12,0-7-1,0 6-6,0-8-83,3 5 39,-3-6-236,4 2 130,-4-3-331,0 0-2246,-1-1 1960,-2 0-537,0-1 860,0 0 0,1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4.606"/>
    </inkml:context>
    <inkml:brush xml:id="br0">
      <inkml:brushProperty name="width" value="0.08571" units="cm"/>
      <inkml:brushProperty name="height" value="0.08571" units="cm"/>
    </inkml:brush>
  </inkml:definitions>
  <inkml:trace contextRef="#ctx0" brushRef="#br0">1 268 14292,'14'-33'571,"-3"6"-381,-10 24-16,-1-1-28,2 1 22,-2-1-17,1 1-33,0-1 128,2-4-145,-1 2 190,2-7-207,-1 4 118,2-10 358,1-4-308,-2 3 274,1-10-492,-5 19 5,1-6-22,0 12 39,-1-1-39,0 4-45,2-3 22,-2 4-5,1-3 0,-1 3-34,0-2 28,0 3-772,0-2 654,-2 2-22,1-1 12,-2 1-34,1 1-17,1 0-521,-1 1 425,1 0-850,0 1 649,0-2-1753,1 3 946,0-2 1300,0 5 0,0-6 0,0 3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7.275"/>
    </inkml:context>
    <inkml:brush xml:id="br0">
      <inkml:brushProperty name="width" value="0.08571" units="cm"/>
      <inkml:brushProperty name="height" value="0.08571" units="cm"/>
    </inkml:brush>
  </inkml:definitions>
  <inkml:trace contextRef="#ctx0" brushRef="#br0">249 56 11558,'-20'-30'527,"3"5"-365,11 25 12,2 0-28,-2 0-34,0 0-28,0 0-22,0 0 44,-3 0-61,3 0 61,-10 2-11,2 3-72,0 0-1,-3 3-11,11-5-11,-8 6 6,8-4 67,-8 8-56,6-5 61,-9 12-56,9-10 18,-7 13-29,10-12 67,-2 13-39,6-14-22,6 14-34,0-13-139,17 10 32,-10-12-800,25 8 201,-18-10-4256,31 5 4979,-28-8 0,6 1 0,-22-4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3.602"/>
    </inkml:context>
    <inkml:brush xml:id="br0">
      <inkml:brushProperty name="width" value="0.08571" units="cm"/>
      <inkml:brushProperty name="height" value="0.08571" units="cm"/>
    </inkml:brush>
  </inkml:definitions>
  <inkml:trace contextRef="#ctx0" brushRef="#br0">180 3 18145,'-38'44'-11,"4"-7"-6,16-23 0,1 0 1,0-1-29,3-1-17,1 0-33,4-1-45,0 0-39,4-3-12,1 1-5,3-2 34,1-1 56,1 0 33,4-1 22,3 1 12,4 2-22,4-1 5,1 0 44,4 0-4,0 1 10,2 1 17,0 0 0,2 1 1,-1 0 44,0 1 5,0 1 1,-2 0 11,0 1-6,-2 0-17,-4 1 23,1 1-17,-6 1 11,2 0 6,-5 3 0,-1 0-23,-1-1 12,-2 2-29,-1-4-16,-1 0 17,-2-4-1,1-1 12,-1-3 45,0-3-1,0 0 35,0-3 312,0-1-352,-2 0-56,-1-2-28,-1 0 6,-1-2 5,3-1-11,-1 0-11,0 1-23,2 0-83,0 1-29,1 1-5,0-1 0,2 1 84,2-1 39,5 0 11,2-1 17,5-2 17,2 1 11,3-3-12,3 1 1,4-1 11,1-2-5,2 1 38,3-4 12,2 0-11,2-2 44,3-2-268,1 1 268,2-3 23,0-1-23,2-2 23,-1-2 1,2-1-35,-3-2 28,3 1-45,-7-3-33,1 2 34,-8 2-12,-5 1 17,-7 2 11,-7 2 39,-4 3-55,-6-1-40,-2 2 230,-7-2-359,-4 1 17,-6 2 29,-5 2 4,-4 4 24,-2 3 16,-4 2 5,0 7 18,-3 2 33,1 9-6,-1 5-11,2 4 40,3 3-29,3 2 6,3 4 6,3 1-12,5 3-44,1 3 66,7 0-16,2-1-5,3-2 61,3-3-45,5-4 34,3-4 39,10-4-28,1-4-34,6-1-28,3-5-27,3 0-113,3-6 29,2-1-279,3-3-24,4-1-241,3 0-577,5-4-1432,1-1-1161,1-4-1804,-5 0 5312,-8 1 1,-20 5 0,-9 0-1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7.759"/>
    </inkml:context>
    <inkml:brush xml:id="br0">
      <inkml:brushProperty name="width" value="0.08571" units="cm"/>
      <inkml:brushProperty name="height" value="0.08571" units="cm"/>
    </inkml:brush>
  </inkml:definitions>
  <inkml:trace contextRef="#ctx0" brushRef="#br0">0 0 13144,'20'40'-17,"-4"-7"-17,-18-24-10,0-1-63,-1 1-156,2 0-292,-1-2-403,1 3-1574,-1 2 2532,0-2 0,1-1 0,0-6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8.859"/>
    </inkml:context>
    <inkml:brush xml:id="br0">
      <inkml:brushProperty name="width" value="0.08571" units="cm"/>
      <inkml:brushProperty name="height" value="0.08571" units="cm"/>
    </inkml:brush>
  </inkml:definitions>
  <inkml:trace contextRef="#ctx0" brushRef="#br0">106 7 14292,'-21'-4'-11,"2"2"27,14 4-10,-1 1 11,1-1 5,1-1-11,-1 1-11,1-1 6,0 2 44,-4 3 23,0 3-62,0-2 12,3 3-18,4-6 23,0 9-16,0-5 10,1 11-22,0-11 11,0 7-5,0-8 39,0 12-51,0-10 6,2 15 11,0-15-33,5 8 5,-3-11-28,16 11 12,-11-10-63,21 9 29,-17-10-78,14 4 38,-14-8-699,19 6 492,-18-5-1036,17 2 807,-21-3-896,7 1 223,-9-2 1216,9 2 0,-11-2 0,5 1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9.708"/>
    </inkml:context>
    <inkml:brush xml:id="br0">
      <inkml:brushProperty name="width" value="0.08571" units="cm"/>
      <inkml:brushProperty name="height" value="0.08571" units="cm"/>
    </inkml:brush>
  </inkml:definitions>
  <inkml:trace contextRef="#ctx0" brushRef="#br0">29 12 10522,'21'-7'745,"-3"3"-543,-11 5-1,-1 0-10,1 0-29,-1 0 51,1 2 499,10 4-606,-6-2 141,18 7-191,-17-8 106,16 5-117,-16-5-34,6 0 23,-9-3 16,3 0 0,-3-1 18,3 1-29,-7-1 50,0 0-66,-4 0-264,0 0 196,-4 0 6,1-1 17,-4 1 22,2-1-23,0 1 18,-1 0 5,0 0 16,-1-2-16,3 2-22,-2-1 0,4 1-191,0 0 207,-2 0 1,2 1 16,-3 0-6,-2 2 12,1-1-11,-8 5-12,4-3-5,-13 7 11,11-5 22,-14 7-22,15-7-16,-15 9-24,16-9-508,-16 9 206,14-10-1479,-10 6 707,11-7 1114,-5 2 0,10-4 0,-1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0.755"/>
    </inkml:context>
    <inkml:brush xml:id="br0">
      <inkml:brushProperty name="width" value="0.08571" units="cm"/>
      <inkml:brushProperty name="height" value="0.08571" units="cm"/>
    </inkml:brush>
  </inkml:definitions>
  <inkml:trace contextRef="#ctx0" brushRef="#br0">1 229 13833,'19'-21'688,"-3"3"-508,-13 11-52,0 0-27,0-1-28,0 0-28,-1-2-12,1 1 1,-1-1 5,1 0-11,-1-1 45,1-11-28,2-3-45,-1 3 56,1-2-23,-3 18-49,0-2-40,-1 7-852,-1 0 836,0 4-1,0 0 28,-1 2 11,1-2 18,0 0-7,0-1 6,0 1-50,0 2 50,0-1-61,2 7 39,-1-5-163,6 8 124,-4-9-135,8 6 174,-6-8-17,7 3 45,-6-5 50,6 1-17,-8-2 1,11-1-18,-8 0 34,11-5-16,-11 3 66,13-7-44,-12 4 118,13-6-102,-12 6 107,11-6-117,-12 8 55,7-4-95,-9 7-28,5-1 1,-8 4-63,6 6 68,-7-1-17,5 17 28,-6-12-22,1 15 10,-2-15-44,-1 11 40,-1-12-124,-5 12 72,4-16-268,-3 5 34,5-10-1830,1 0 0,0-2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1.334"/>
    </inkml:context>
    <inkml:brush xml:id="br0">
      <inkml:brushProperty name="width" value="0.08571" units="cm"/>
      <inkml:brushProperty name="height" value="0.08571" units="cm"/>
    </inkml:brush>
  </inkml:definitions>
  <inkml:trace contextRef="#ctx0" brushRef="#br0">12 27 11637,'27'68'73,"-7"-14"-62,-24-47-6,-1-3-5,-1 2 12,1-2-7,-1 0 1,1-1-6,0-1 11,-3 0-112,2-3 84,0 0 1,4-5 21,2 1 40,3-11-56,-1 6-17,10-16 50,2 4-5,1 0 168,11-10-112,-14 20 184,15-8-184,-18 16 84,10 1-117,-11 5 21,6 7-66,-8-3 27,4 13-5,-7-9 5,3 15-11,-5-13 34,1 15-50,-2-15 5,-1 14-17,0-16-168,-1 11 39,0-14-885,-1 7 471,2-10-2341,0 3 1876,0-5 1025,1 0 0,-1-2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1.555"/>
    </inkml:context>
    <inkml:brush xml:id="br0">
      <inkml:brushProperty name="width" value="0.08571" units="cm"/>
      <inkml:brushProperty name="height" value="0.08571" units="cm"/>
    </inkml:brush>
  </inkml:definitions>
  <inkml:trace contextRef="#ctx0" brushRef="#br0">1 0 9548,'50'7'-461,"0"1"1,32 4-1,-75-11 1,-3-1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2.062"/>
    </inkml:context>
    <inkml:brush xml:id="br0">
      <inkml:brushProperty name="width" value="0.08571" units="cm"/>
      <inkml:brushProperty name="height" value="0.08571" units="cm"/>
    </inkml:brush>
  </inkml:definitions>
  <inkml:trace contextRef="#ctx0" brushRef="#br0">163 0 10786,'-57'25'324,"10"-4"-240,38-12-16,1 0-1,-1 1 6,2 0-23,0 0 79,-1 8-96,3-6 85,0 11-45,4-14 212,7 5-201,-1-10 96,15 2-157,-7-5 21,24 1-55,-19-2-773,28 0-96,-27 0 880,23-1 0,-31 1 0,7-2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45:09.873"/>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12,'36'-4,"-5"1,-26 3,7 0,7 0,-5 0,6-1,-9 0,3 0,6 0,-6 0,4 1,-2 0,-3 0,5 0,-4 0,1 0,2 0,-4 0,5 0,-4 0,2 2,-1 0,0 0,0-1,1 0,0 0,-1 0,1 1,-3-2,5 1,-3-1,1 0,1 0,-2 1,1 1,-1 0,1 0,-1-2,1 1,-1 0,0 0,0-1,4 0,-6 0,5 0,-5 0,5 0,-1 0,-2 0,2 1,-4-1,4 2,-2-1,0 0,2-1,-2 0,1 0,-2 1,2-1,0 2,-2 0,2-2,-1 1,0-1,1 0,-2 0,2-1,-1 0,0-1,0-1,0-1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45:13.945"/>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1 1,'38'1,"-8"0,-24-1,5-1,9 1,-6-1,6 1,-6-1,-1 1,6 0,-6 0,3 0,3 0,-7 0,8 2,-5-1,-1 2,7-1,-9-1,6 1,-2-1,6 0,-7 0,2-1,-4 0,0 0,7 0,-5 0,1 0,0 0,-1 0,3 0,-1 0,0 1,-2-1,0 0,0 0,1 0,1-1,-2 0,1-1,-1 2,3 0,-3 0,1 0,1 0,2 0,0 1,9 1,-15-1,14 2,-18-2,7 2,1-3,-3 0,5 0,-2 0,-2 0,7 0,-9 0,3 0,0 1,0 0,1 0,6 0,-11 0,11 0,-10-1,3 0,0 1,-2-1,3 0,-2-1,0-1,2 1,0 0,0 0,0 1,1 0,-3 0,10 0,-10 0,19 0,-16 0,17 1,-23-1,12 1,-14-1,5 0,6 0,-10 0,8-1,-2 0,-1 0,5 1,12 0,-13 0,29 0,-27 0,23 1,-27 0,11 0,-20-1,5 1,3-1,-3 0,7 0,-6 0,-2 0,8 0,-8 0,5 0,-4 0,2 0,2 0,-2 0,-2 1,9 0,-9 0,17-1,-17 0,15 1,-16-1,11 1,-13 0,6-1,-2 0,-1 0,4 0,1 0,-3 0,3 0,-3 0,10 2,-6-1,26 3,-22-2,33 2,-35-2,24 1,-31-2,9 1,-13-1,2 0,5-1,-4 0,4 0,-4 0,1 0,2 0,-2 0,1 0,4 0,-4 0,6 0,-5 0,15 0,-11 1,27 2,-29-1,17 2,-26-2,2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1.091"/>
    </inkml:context>
    <inkml:brush xml:id="br0">
      <inkml:brushProperty name="width" value="0.08571" units="cm"/>
      <inkml:brushProperty name="height" value="0.08571" units="cm"/>
    </inkml:brush>
  </inkml:definitions>
  <inkml:trace contextRef="#ctx0" brushRef="#br0">1 97 13396,'33'-13'425,"-5"2"-318,-24 10-23,2-1-6,-2 0-33,1 0-34,0 1 6,3-1-17,1 0-6,0 0-66,8-2-1,-7 1-342,19-4 197,-13 4-925,27-7 577,-24 6-2481,30-6 1799,-28 6 1248,18-5 0,-28 7 0,2-1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4.254"/>
    </inkml:context>
    <inkml:brush xml:id="br0">
      <inkml:brushProperty name="width" value="0.08571" units="cm"/>
      <inkml:brushProperty name="height" value="0.08571" units="cm"/>
    </inkml:brush>
  </inkml:definitions>
  <inkml:trace contextRef="#ctx0" brushRef="#br0">1 1 19512,'1'92'28,"1"0"0,0-8 0,0-11-72,-4-23-521,5-4 453,2-6-79,6-5-94,1-5-21,5-4-389,-1-3-109,3-5-333,1-3-258,-1-4-313,0-4-448,0-4 172,-2-2 1984,-1-4 0,-8 3 0,-1-4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1.524"/>
    </inkml:context>
    <inkml:brush xml:id="br0">
      <inkml:brushProperty name="width" value="0.08571" units="cm"/>
      <inkml:brushProperty name="height" value="0.08571" units="cm"/>
    </inkml:brush>
  </inkml:definitions>
  <inkml:trace contextRef="#ctx0" brushRef="#br0">0 52 11710,'51'-3'655,"-7"-1"-498,-29 1-45,2-1-39,0 1-51,2-1-44,-1 1-163,16-5-28,-11 2-3870,30-2 4083,-34 5 0,9 0 0,-25 3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2.375"/>
    </inkml:context>
    <inkml:brush xml:id="br0">
      <inkml:brushProperty name="width" value="0.08571" units="cm"/>
      <inkml:brushProperty name="height" value="0.08571" units="cm"/>
    </inkml:brush>
  </inkml:definitions>
  <inkml:trace contextRef="#ctx0" brushRef="#br0">129 55 12304,'23'59'104,"-1"-1"1,-1-4-1,-5-9-25,-13-18-1,-2 1 12,0-1 11,-1 1 201,2 19-212,-2-16 83,0 20-94,0-30 66,-1 10-134,1-18 34,0 5 39,0-14 118,0 1-129,0-6-208,-7-13 57,2 5-370,-13-27 246,9 17-386,-16-35 370,13 27-427,-18-42 483,15 37-141,-20-44 298,20 43 156,-12-37-45,20 43 370,-3-23-313,8 33 213,8-13-309,0 21 50,21-5-94,-11 10 55,30-2-50,-22 4 62,33 0-57,-30 1 119,36 1-85,-35 1 90,34 0-169,-39 1-150,14 5 123,-29-1-56,-8 11 39,-8-8-124,-27 14 124,12-12-78,-36 11 95,30-13-180,-30 5 57,37-10-1104,-16 1 174,28-4 1092,-2-1 0,10 0 0,0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2.841"/>
    </inkml:context>
    <inkml:brush xml:id="br0">
      <inkml:brushProperty name="width" value="0.08571" units="cm"/>
      <inkml:brushProperty name="height" value="0.08571" units="cm"/>
    </inkml:brush>
  </inkml:definitions>
  <inkml:trace contextRef="#ctx0" brushRef="#br0">1 1 13872,'13'54'176,"1"1"1,8 36-93,-22-71-34,1 1-22,-1 1-6,0 0-22,0 0-22,0-1-6,0 0-543,-1 19 274,2-19-1160,1 21 679,-1-31-3199,3 8 3977,-3-14 0,0 1 0,-1-5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3.559"/>
    </inkml:context>
    <inkml:brush xml:id="br0">
      <inkml:brushProperty name="width" value="0.08571" units="cm"/>
      <inkml:brushProperty name="height" value="0.08571" units="cm"/>
    </inkml:brush>
  </inkml:definitions>
  <inkml:trace contextRef="#ctx0" brushRef="#br0">69 1 5986,'0'6'1528,"0"0"-889,0-6 3349,0 0-3708,25-1 6,-16 1-12,21-1-22,-23 1-11,1 0-17,1 0 515,14 3-587,-9-2 245,22 4-290,-20-3 38,25 4-117,-22-4 34,25 7-51,-26-4-50,19 9 16,-24-6-66,8 12 38,-16-10-133,-2 10 128,-5-11-12,-11 8 74,4-11-28,-14 5 5,12-9-34,-15 1 23,14-3-44,-19 0 55,16-2-11,-22-4 45,20 2-6,-22-8-28,23 7-78,-22-4 61,22 7-39,-22-1 51,22 4-84,-19 7 55,21-2-307,-11 17 229,19-12-117,-2 12 100,10-14-683,13 7 358,-3-7-1690,31 3 1141,-20-7 1020,39-1 0,-44-3 0,16-1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4.825"/>
    </inkml:context>
    <inkml:brush xml:id="br0">
      <inkml:brushProperty name="width" value="0.08571" units="cm"/>
      <inkml:brushProperty name="height" value="0.08571" units="cm"/>
    </inkml:brush>
  </inkml:definitions>
  <inkml:trace contextRef="#ctx0" brushRef="#br0">350 98 13659,'50'-19'650,"-10"2"-527,-40 12-34,0-1-27,-1 0-17,-2 0-34,-2-1-22,-2 1 0,1 0-73,-19-3 44,11 5-55,-22-2 39,20 6-123,-27 7 134,25-2-156,-22 14 100,29-11-90,-3 10 91,11-9-281,1 11 291,4-10-151,7 8 185,-2-13 17,11 3 39,-9-7 11,16 1-11,-13-2 17,12-2 0,-17 0 33,3-4-33,-6 3-17,1-3-56,-3 4-308,-1-1 263,-1 3-34,-4 0 102,1 4-1,-13 7 34,7-2-22,-17 19 11,13-13-40,-19 20 34,16-14-27,-33 41 32,27-31-4,-26 44 21,36-49 68,-7 31-11,16-33 145,2 29-134,6-29 230,16 27-169,-4-30 135,31 24-230,-21-28 45,38 17-62,-34-22 46,34 7-52,-40-14 141,18 0-67,-32-4 22,2-9-112,-12 2 50,-13-19-22,3 10 107,-23-28-79,16 21 61,-23-31-83,21 27 106,-27-30-95,24 33 55,-29-20-94,27 28-90,-31-6 50,30 16-139,-23 0 5,32 4-706,-5 5 381,15-1-2442,15 7 1512,-1-5 1423,22 4 0,-20-6 0,8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5.474"/>
    </inkml:context>
    <inkml:brush xml:id="br0">
      <inkml:brushProperty name="width" value="0.08571" units="cm"/>
      <inkml:brushProperty name="height" value="0.08571" units="cm"/>
    </inkml:brush>
  </inkml:definitions>
  <inkml:trace contextRef="#ctx0" brushRef="#br0">13 46 11950,'-7'20'690,"1"-3"-550,8-8-6,-2 0 23,1 0-11,0 0-12,0 0-22,1 0 39,3 4-67,6 5-78,-2-5-29,9 7-10,-11-15-6,6 4 55,-10-7-27,4 0-11,-5-2 11,2-6 22,-3 1 22,1-10-44,-1 5-45,1-16 45,-1 13-51,5-20 12,-2 18-118,9-18 123,-6 19-61,12-12 83,-11 18-49,12-2 49,-12 8-72,9 0 17,-11 2-477,4 1 219,-7 0-1731,-1 3 806,0-2 1261,-5 3 0,3-4 0,-3 2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6.424"/>
    </inkml:context>
    <inkml:brush xml:id="br0">
      <inkml:brushProperty name="width" value="0.08571" units="cm"/>
      <inkml:brushProperty name="height" value="0.08571" units="cm"/>
    </inkml:brush>
  </inkml:definitions>
  <inkml:trace contextRef="#ctx0" brushRef="#br0">7 195 14342,'36'-5'241,"-6"1"-191,-21 2-5,0 1-6,2-1-5,0-1-6,2 1 0,1-2-6,7 0-5,-6 0 17,19-4-23,-19 2 28,15-8-28,-19 6-16,6-10-1,-12 9-16,1-14 11,-6 12-51,-3-14 51,-1 14-17,-10-6 28,6 10-23,-12 2 18,11 3-34,-16 6 22,13-1-17,-22 12 23,18-5-28,-24 15 28,23-13 11,-19 15 5,22-15 18,-10 14-1,16-14 146,-1 17-73,9-15 269,15 18-246,-2-18 95,32 16-174,-19-17 57,52 15-102,-43-19-28,38 9-66,-48-14-747,16 1 287,-25-3-7068,4-2 7628,-16-2 0,-1 1 0,-3-1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7.025"/>
    </inkml:context>
    <inkml:brush xml:id="br0">
      <inkml:brushProperty name="width" value="0.08571" units="cm"/>
      <inkml:brushProperty name="height" value="0.08571" units="cm"/>
    </inkml:brush>
  </inkml:definitions>
  <inkml:trace contextRef="#ctx0" brushRef="#br0">88 0 12489,'2'51'56,"-1"-1"0,0 33-56,-11-71-34,1-1-50,0 0-73,0-1-163,-1 0 320,-11 7 0,13-9 0,-8 4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7.397"/>
    </inkml:context>
    <inkml:brush xml:id="br0">
      <inkml:brushProperty name="width" value="0.08571" units="cm"/>
      <inkml:brushProperty name="height" value="0.08571" units="cm"/>
    </inkml:brush>
  </inkml:definitions>
  <inkml:trace contextRef="#ctx0" brushRef="#br0">80 0 7901,'16'10'1815,"-4"-3"-975,-12-7 3338,0 0-4071,-11 30-40,5-18-45,-9 24-44,7-24-73,3-1-135,-3 0-196,0 0-3729,-10 7 4155,7-7 0,-3 2 0,11-11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8.748"/>
    </inkml:context>
    <inkml:brush xml:id="br0">
      <inkml:brushProperty name="width" value="0.08571" units="cm"/>
      <inkml:brushProperty name="height" value="0.08571" units="cm"/>
    </inkml:brush>
  </inkml:definitions>
  <inkml:trace contextRef="#ctx0" brushRef="#br0">161 1 12006,'-28'22'791,"2"-1"-640,19-12-73,-1 0-33,-2 2-23,1-2-5,0 2 0,-1-2-56,-9 14-40,9-11-722,-9 19 62,16-21-4615,1 14 5354,4-16 0,-1 2 0,1-8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4.446"/>
    </inkml:context>
    <inkml:brush xml:id="br0">
      <inkml:brushProperty name="width" value="0.08571" units="cm"/>
      <inkml:brushProperty name="height" value="0.08571" units="cm"/>
    </inkml:brush>
  </inkml:definitions>
  <inkml:trace contextRef="#ctx0" brushRef="#br0">1 1 11301,'1'11'1182,"0"-3"-1064,-1-8-3855,0 0 2320,119 19-2023,-71-11 3440,24 4 0,-6-1 0,-44-7 0,-8-1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9.198"/>
    </inkml:context>
    <inkml:brush xml:id="br0">
      <inkml:brushProperty name="width" value="0.08571" units="cm"/>
      <inkml:brushProperty name="height" value="0.08571" units="cm"/>
    </inkml:brush>
  </inkml:definitions>
  <inkml:trace contextRef="#ctx0" brushRef="#br0">166 1 11889,'-80'39'768,"14"-5"-628,60-26-34,2 1-22,0-1-39,2 2-45,0-1-34,1 1-739,5 12 773,12 5 0,-7-6 0,5-3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59.794"/>
    </inkml:context>
    <inkml:brush xml:id="br0">
      <inkml:brushProperty name="width" value="0.08571" units="cm"/>
      <inkml:brushProperty name="height" value="0.08571" units="cm"/>
    </inkml:brush>
  </inkml:definitions>
  <inkml:trace contextRef="#ctx0" brushRef="#br0">0 2 11906,'33'0'22,"-6"0"-28,-27 0 23,0 0-6,3 0 1,-3 0 21,3 0-27,-2 0 218,0 0-207,1 0-12,-1 0 6,1 0-5,-1 0 0,1 0-6,0 0-6,-1 0 6,2 0 11,0 0-11,-1-1 0,2 1-11,-4 0 22,2 0-11,0 0 0,-1 0 0,2 0-11,-1 0 5,0 0-10,0 0 21,0 0 6,1 0-11,-1 0 0,1 1-5,-2-1 10,3 1-10,-4-1 10,3 2-5,-3-2 0,3 1 0,-2-1-16,3 1 16,-1 1 0,1-1 0,-2 0-6,1 0 12,-1-1-6,2 1-6,-2 1 12,3 0-12,-4-1 0,4 2 18,-4-2-29,4 2 11,-3-1 6,1 1 0,-1-2-11,0 1 11,-1-2-11,1 2 5,-2-1-5,2 1 22,-1-1-11,0 1 0,0-1 0,0 1-11,0-1 5,0 2 12,-1-1-12,2 1 6,-2 0-22,2 1 11,-1-2-12,0 3 18,-1-3-1,0 3 6,0-3 0,0 3-11,0-1-6,0 2 6,0-2 0,0 1 5,0-2 6,0 6 0,0-5 11,0 8-16,0-7 10,0 3-16,0-4 11,-1 4 11,0-4 17,-2 8-33,2-7 10,-2 5-5,2-6 17,-2 5 0,3-4 0,-3 5-23,3-5 12,0 2-1,0-4 68,0 2-28,0-3 185,0 2-129,0-3 173,0 0-122,2-1 357,5 1-425,-1-1 0,8 1-78,-7-1 16,7 0-39,-8 0 17,7 0 23,-8 1-23,4-1 0,-6 0 0,2 0-11,-3 0 16,1 0 6,0 0 17,-1 0-700,-2 0 656,-3 0 16,0 0-6,-3 0-5,2 1 22,-1 0-22,0 0 11,-1 0 0,-4 1 0,3-1 5,-8 1-10,10-1-12,-6 2 6,8-1-68,-5 2 63,4-3-18,-2 4 28,1-3 23,-2 4-17,3-3 6,-3 3-1,4-3-16,-4 1 11,5-2 23,-4 3-18,3-3-10,-1 2 10,2-3-22,1 1 6,0-1-11,0 0 11,1 0 11,-2 2-6,2-1-11,-2 3 12,1-3-7,-2 3 12,1-1 0,1-1 0,0 0-28,1 2 23,0-2-12,0 2 17,0-2 17,0 3-12,0-2 7,0 5-7,0-6-5,2 6 6,-1-5 16,3 3-16,-3-3-1,4 4-5,-4-4 0,3 3 6,-2-4 0,3 8-6,-4-6 22,3 11-22,-2-10 6,2 10 5,-1-10 6,0 9-17,-2-9 28,1 9-23,0-9 12,-1 7-17,-1-7 6,0 7-1,0-8 12,0 8-6,0-8 34,-2 8-28,0-7 16,-3 7-27,2-7 33,-4 10-33,4-9 44,-4 8-33,5-11 78,-3 5-39,2-7 112,-3 4-123,3-4 89,-6 3-83,4-2 50,-9 1-85,8-2-38,-10-1-23,10-1-476,-9 0-162,9 1 683,-10 2 0,12-1 0,-4 1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0.940"/>
    </inkml:context>
    <inkml:brush xml:id="br0">
      <inkml:brushProperty name="width" value="0.08571" units="cm"/>
      <inkml:brushProperty name="height" value="0.08571" units="cm"/>
    </inkml:brush>
  </inkml:definitions>
  <inkml:trace contextRef="#ctx0" brushRef="#br0">13 1 7873,'-7'69'112,"2"-12"-84,5-52 0,0-1 17,0-1 33,0-2 2504,0 0-2593,3-4-6,-1 0 12,2-3-1,1 0-5,-1 1-90,9-9 73,-6 6-22,8-8 22,-8 11-129,4-6 73,-5 8-308,2-3 353,-6 5 72,3 2-5,-3 2 68,5 8-63,-3-2 74,6 14-91,-6-13 12,3 9-22,-4-12 89,1 3 6,-1-6 1131,1 0-868,-3-3 29,1-1-365,1-3 39,2-5-28,-1 1 17,7-12-45,-6 11-11,7-9-11,-7 10-34,4-5-22,-4 7-426,5-2 375,-5 6-89,5 0 117,-4 2-95,9 9 180,-7-3 16,14 12-5,-14-11-1,12 6-27,-12-7-454,12 4-28,-10-5 504,13 8 0,-16-10 0,4 2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1.539"/>
    </inkml:context>
    <inkml:brush xml:id="br0">
      <inkml:brushProperty name="width" value="0.08571" units="cm"/>
      <inkml:brushProperty name="height" value="0.08571" units="cm"/>
    </inkml:brush>
  </inkml:definitions>
  <inkml:trace contextRef="#ctx0" brushRef="#br0">0 1 9397,'17'48'33,"-3"-9"-21,-10-31-7,1-2-5,-1-1-11,0-1-23,-1 0 12,1-1-12,2 1 158,0-3-63,0 0 130,4-5-158,-6 1 90,4-6-100,-7 5-1,2-3-16,-2 3 67,3-2-90,-3 3-252,3 0 191,-2 3 50,1 1 39,1 1 50,8 9-55,-5-4 11,13 16-12,-12-11-5,8 15 0,-9-13 34,11 27-17,-9-21 72,8 32-55,-12-33 128,2 21-106,-6-24 129,0 11-106,-2-18 245,-6 5-217,0-10 128,-14 1-168,9-4 56,-19-5-123,16 0-504,-19-9-56,20 5-2403,-14-15 2963,18 13 0,-2-4 0,9 10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2.073"/>
    </inkml:context>
    <inkml:brush xml:id="br0">
      <inkml:brushProperty name="width" value="0.08571" units="cm"/>
      <inkml:brushProperty name="height" value="0.08571" units="cm"/>
    </inkml:brush>
  </inkml:definitions>
  <inkml:trace contextRef="#ctx0" brushRef="#br0">1 119 10886,'57'-23'18,"1"0"1,-6 3 0,-11 3-7,-25 11 4,-3 1-4,-3 1 21,-1 0 23,-4 1 17,0 1-174,-4-2-140,-1 3-475,-11-2 592,2 2-38,-20-1 117,14 1-72,-19 3 72,19 0-118,-14 4 119,19-2-7,-7 6 40,11-6 17,0 11 10,4-8 29,0 15-45,2-11 23,7 11-7,-1-12 124,11 6-78,-7-9 50,17 2-134,-12-6-264,17-1-140,-14-2 426,22-2 0,-26 2 0,11-2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2.522"/>
    </inkml:context>
    <inkml:brush xml:id="br0">
      <inkml:brushProperty name="width" value="0.08571" units="cm"/>
      <inkml:brushProperty name="height" value="0.08571" units="cm"/>
    </inkml:brush>
  </inkml:definitions>
  <inkml:trace contextRef="#ctx0" brushRef="#br0">0 195 12942,'50'-23'341,"-1"0"1,33-16-134,-71 30-24,-1 1-32,-1 0-4258,-4 1 4257,3-1 832,-5 0-787,2-1-140,-2 1-28,-2-5-84,1 6-292,-6-5 3584,2 7-3729,-8-1 358,4 5-189,-12 0 206,9 3-151,-14 5 174,13-2-224,-14 10 212,15-7-89,-12 12 134,13-11-111,-6 16 133,10-13-122,-3 17 95,5-15-258,0 18 56,4-18-1540,7 19 756,-2-18 1053,10 13 0,-12-20 0,3 2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3.761"/>
    </inkml:context>
    <inkml:brush xml:id="br0">
      <inkml:brushProperty name="width" value="0.08571" units="cm"/>
      <inkml:brushProperty name="height" value="0.08571" units="cm"/>
    </inkml:brush>
  </inkml:definitions>
  <inkml:trace contextRef="#ctx0" brushRef="#br0">85 52 9167,'-35'24'123,"6"-5"-111,24-13 4,1-2 1,0 2 22,1 0-5,1 0 134,0 10-106,2-6 290,7 10-178,-2-14 218,17 3-325,-8-8 101,19 1-112,-17-3 101,19-5-135,-21-1 12,17-11-17,-18 9-28,12-15-23,-17 13-179,4-15 101,-10 15-386,-3-16 291,-3 17-325,-13-10 397,6 13-342,-17 0 253,16 5-638,-14 3 537,17 1-464,-8 4 654,13-2 35,-2 3 94,5-4 17,2 3 0,2-3 118,8 2-62,-4-3 146,18 2-106,-11-2 251,25 5-263,-20-4 471,27 4-320,-26-4 135,22 5-292,-25-5 147,13 5-225,-19-5-22,8 6-1,-13-4-66,2 8 61,-6-4-44,-6 13 44,-1-10 0,-5 7 11,0-8-38,-5 2 38,4-5 584,-4 1-394,10-6 46,0-3-219,5-2 56,4-5-27,0-1 77,21-14-66,-10 11 262,24-14-195,-24 17 78,12-5-129,-17 8 62,8 1-140,-11 3-62,5 0 45,-10 1-23,3 1 23,-3 0-11,2 4 34,-1 0-191,4 8 28,-4-6-297,3 6 224,-4-9-544,3 5 477,-3-5-364,7 1 650,-6-3-6,8-1 28,-5-1 0,11-2-23,-8 0-497,14-4 257,-14 3-85,9-3 281,-9 3-6,13-3 73,-12 4 45,13-2-6,-16 4 40,4-1-40,-6 1 90,4 1-84,-5 0 39,4 6-51,-4-2 68,3 8-73,-3-6 62,7 8-12,-6-9 191,11 8-141,-8-9 332,14 4-376,-10-6-68,16 1-133,-16-4-1031,13 1 767,-17-1 381,6-2 0,-12 2 0,1-1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4.377"/>
    </inkml:context>
    <inkml:brush xml:id="br0">
      <inkml:brushProperty name="width" value="0.08571" units="cm"/>
      <inkml:brushProperty name="height" value="0.08571" units="cm"/>
    </inkml:brush>
  </inkml:definitions>
  <inkml:trace contextRef="#ctx0" brushRef="#br0">228 26 10472,'-44'-14'-84,"5"3"62,26 13-6,-2 2 5,1 1 6,0 2 6,0 0 0,1 2-90,-11 13 56,12-7-78,-8 17 123,17-19 56,0 9-39,5-14 106,6 6-61,-2-10 167,9 1-150,-6-4 190,13-2-152,-11-2 270,15-5-275,-15 4 218,11-6-201,-12 6 128,8-3-212,-10 4 17,8-1-62,-9 4-23,11 1-10,-9 1-342,12 4-17,-12-1-3008,7 4 3400,-10-4 0,1 0 0,-5-4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4.914"/>
    </inkml:context>
    <inkml:brush xml:id="br0">
      <inkml:brushProperty name="width" value="0.08571" units="cm"/>
      <inkml:brushProperty name="height" value="0.08571" units="cm"/>
    </inkml:brush>
  </inkml:definitions>
  <inkml:trace contextRef="#ctx0" brushRef="#br0">95 0 14734,'-20'4'-162,"3"0"55,13-1 1,0 0-40,1 0-16,1 0-398,0 2 370,2-1-449,-1 7 454,1-5-246,4 10 335,-1-8-88,10 13 133,-5-12-27,11 15 67,-9-15-79,10 13 0,-14-13-145,4 9 207,-10-11 56,-8 8-5,2-9-23,-20 4-107,11-7-2481,-23 1 2588,22-4 0,-4 1 0,15-1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6.728"/>
    </inkml:context>
    <inkml:brush xml:id="br0">
      <inkml:brushProperty name="width" value="0.08571" units="cm"/>
      <inkml:brushProperty name="height" value="0.08571" units="cm"/>
    </inkml:brush>
  </inkml:definitions>
  <inkml:trace contextRef="#ctx0" brushRef="#br0">1 1 11592,'23'4'325,"-2"0"-252,-13-1-17,1-1-23,1 1-5,-1 1 11,-1-2 6,2 1 62,5 1-12,4 0-95,-2 1-16,3 0 16,-13-2-12,11 5 12,-9-5 6,12 7-6,-13-7 0,8 5 6,-10-5-6,7 3 0,-8-3 16,4 0-10,-7-2 72,3 0-22,-4 0 969,2-1-1058,-8 2 10,3-1 18,-5 3-1,0 0 12,0 0-12,-10 6 0,8-4 34,-17 9-28,16-8-28,-20 11 34,17-9-6,-17 10 6,18-10 5,-11 5-39,15-9-314,-7 4 90,10-6-1216,-5 4 612,6-4 856,-1 2 0,3-4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03.179"/>
    </inkml:context>
    <inkml:brush xml:id="br0">
      <inkml:brushProperty name="width" value="0.08571" units="cm"/>
      <inkml:brushProperty name="height" value="0.08571" units="cm"/>
    </inkml:brush>
  </inkml:definitions>
  <inkml:trace contextRef="#ctx0" brushRef="#br0">186 690 17255,'-52'8'728,"1"-1"0,-31 6-307,82-13 1438,0 2-1859,2-1-17,-2 0 17,3-1 0,-2 0 50,1 0 23,1 0 39,0 0 28,5 0 11,5 0-33,6-1-23,7-3-11,8-1-62,8-4 40,8-3 33,12-2-369,9-5 381,13-2-1810,13-3 1745,-43 11 0,2-1 0,5-1 0,2-1-931,6 1 1,1-1 916,7 0 0,1-1-820,5-1 0,2 0 834,5 0 0,1 0-20,5-1 1,1 0 5,-31 7 0,1-1 0,1 0-453,1 1 1,1 0 0,-1 0 470,2 0 1,0 0 0,0 0 7,0 0 0,1 1 1,-1-1 25,1 1 0,-1-1 0,1 1 4,-2-1 0,0 1 0,0 0-191,-1 1 0,0 0 0,0 0 198,-1 1 1,-1 0-1,0 0-92,31-3 0,0 0 115,-3 1 1,-1 1 5,-5 0 1,0 1-12,-5 1 1,0 1-23,-6 0 0,-1 2 76,-4 0 0,-2 2-79,-5 0 0,-2 0-14,-6 1 0,-1 1-3,-5 0 1,-2 0 4,36 0 776,-14 2-803,-15 2 1342,-14 2-1398,-12 0 1378,-11 2-1389,-8-1 2961,-5 3-2939,-5 2 1119,-1 2-1142,-4 2 46,-3 1 79,-5 0-136,-1 0 29,-3-3-51,4 3-34,-2-5-50,3 0-90,1-2-101,5-2-72,1-1-129,2 0-162,1-3-96,0 3-202,2-2-251,2 2-202,3-1-588,2 0-1014,1 0-471,1 0 3518,-2-1 0,-2-2 0,-4-1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4.837"/>
    </inkml:context>
    <inkml:brush xml:id="br0">
      <inkml:brushProperty name="width" value="0.08571" units="cm"/>
      <inkml:brushProperty name="height" value="0.08571" units="cm"/>
    </inkml:brush>
  </inkml:definitions>
  <inkml:trace contextRef="#ctx0" brushRef="#br0">604 0 17434,'-68'36'413,"1"-1"0,-1 1 0,4 1 1,1-2-370,-25 4 1,8-4-45,28-9-56,17-6-11,23-9-17,6-3 11,5 1 62,9-1-17,5 0 45,12-1-34,5-1-23,10 0-5,5-1-776,9-2 748,3 2-39,6-1 11,1 1-22,0 1 0,-2 3 45,-2-1 5,-4 3-6,-4 1-155,-7 1 150,-8 1 23,-7 1 27,-7 0 62,-10 1 23,-6-1 33,-5 0 740,-8 1-746,-5-1 209,-8 3-180,-6 0 5,-3 0-39,-3 0-23,1-4-39,-2 0-11,2-3 0,0 0-11,1-4-23,1 0-94,2-3-169,2-2-213,4-2-274,1 0-376,4-2-536,2-2-1111,2-2-335,4-2 3142,1-2 0,3 5 0,2 1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7.944"/>
    </inkml:context>
    <inkml:brush xml:id="br0">
      <inkml:brushProperty name="width" value="0.08571" units="cm"/>
      <inkml:brushProperty name="height" value="0.08571" units="cm"/>
    </inkml:brush>
  </inkml:definitions>
  <inkml:trace contextRef="#ctx0" brushRef="#br0">0 1 12208,'7'33'-17,"-1"-4"34,2-26-17,1 1 6,1-1 5,3 0-17,0 0 6,2 0-17,17 2 17,-12-1-28,28 9 12,-31-6-1,13 8 11,-21-8-22,3 9 34,-8-7 50,0 11-28,-4-10 84,-8 11-89,1-14 44,-14 9-45,8-11 57,-12 3-68,13-6 17,-9 0-22,12-2-1513,-4-5 11,10 2 1496,-1-6 0,4 6 0,0-1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8.516"/>
    </inkml:context>
    <inkml:brush xml:id="br0">
      <inkml:brushProperty name="width" value="0.08571" units="cm"/>
      <inkml:brushProperty name="height" value="0.08571" units="cm"/>
    </inkml:brush>
  </inkml:definitions>
  <inkml:trace contextRef="#ctx0" brushRef="#br0">35 173 9548,'21'55'112,"1"0"0,12 36-73,-33-71-11,1-3-5,-2 0-18,0-2 6,0-3 6,0 0 370,0 2 1220,0-7-1383,-2 1 28,-7-14-145,2 1 302,-17-21-331,14 12 28,-11-17-83,15 14-40,-5-23-39,7 16-196,-5-33 168,6 30-196,-3-35 174,5 35-186,0-31 241,1 35-117,5-16 12,0 26-343,11-4 449,-6 13 61,18 0-5,-14 3 10,20 8-4,-20-3 10,23 18-28,-24-11-50,12 13-5,-18-14-309,1 10 146,-5-11-1496,-6 13 875,-2-14 845,-12 5 0,11-11 0,-4 1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9.466"/>
    </inkml:context>
    <inkml:brush xml:id="br0">
      <inkml:brushProperty name="width" value="0.08571" units="cm"/>
      <inkml:brushProperty name="height" value="0.08571" units="cm"/>
    </inkml:brush>
  </inkml:definitions>
  <inkml:trace contextRef="#ctx0" brushRef="#br0">35 1 8354,'10'38'886,"-3"-6"-696,-11-23 6,0 1 12,-1-1 4,0 2-16,1-2-44,-1 2-24,0-2 136,-2 11-102,1 4-123,0-2 185,5 8-112,4-20 375,9 13-296,-2-14 173,23 6-308,-14-10-56,31 1-28,-26-6-157,38-2 101,-34 0-157,37-10 202,-38 5 28,24-11 33,-32 10 174,13-12-101,-23 12 208,3-10-241,-9 11-163,-8-9 23,1 10-108,-15-4 142,10 8-52,-18 0 74,14 3-96,-15 5 85,16-1-62,-11 9 61,14-6-112,-7 12 85,12-11-130,-4 12 158,7-13-1,5 12 12,1-13-129,16 9 72,-7-11-122,30 4 184,-18-7-62,46 1-10,-35-4-382,43-3 320,-46 0-84,33-8 179,-41 6 56,19-9 123,-31 7 387,5-10-387,-16 10-33,-3-11-90,-4 10-23,-11-8-33,6 10-196,-15-3 191,14 8-51,-14 1 84,14 3-84,-10 7 61,12-3-100,-5 15 95,8-10-112,-3 18 101,5-15-292,0 15 168,2-17-834,3 11 617,1-14-175,15 6 567,-7-11-7,29 1-27,-19-6-325,33-5 263,-29 1 112,22-8 0,-33 9 0,4-2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9.814"/>
    </inkml:context>
    <inkml:brush xml:id="br0">
      <inkml:brushProperty name="width" value="0.08571" units="cm"/>
      <inkml:brushProperty name="height" value="0.08571" units="cm"/>
    </inkml:brush>
  </inkml:definitions>
  <inkml:trace contextRef="#ctx0" brushRef="#br0">0 0 7347,'24'40'11,"-5"-6"0,-17-23-17,-1-3 18,0 2-7,0-3 1,0 0 5,1-2 6,-1-1 867,1 0-290,-2-2 566,2-1-1104,0-2-6,5-8-22,-2 2 96,6-9-35,-6 8 286,5-7-263,-6 9-22,2-2-168,-4 6-152,5 0 202,-3 2 6,2 2 16,0 0-11,-1 3 12,2-1-7,-2 0-4,5 2-7,-2-1-811,11 5-147,-9-4 981,8 3 0,-14-6 0,2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0.565"/>
    </inkml:context>
    <inkml:brush xml:id="br0">
      <inkml:brushProperty name="width" value="0.08571" units="cm"/>
      <inkml:brushProperty name="height" value="0.08571" units="cm"/>
    </inkml:brush>
  </inkml:definitions>
  <inkml:trace contextRef="#ctx0" brushRef="#br0">113 1 14331,'-21'3'-134,"2"1"83,9 1 1,0 1-17,0 0-17,1 0-51,0 1-50,1-1-72,3 1-404,-1 3 286,3-2-651,0 10-1427,13 1 1529,-3-2 924,22 2 0,-20-14 0,8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1.968"/>
    </inkml:context>
    <inkml:brush xml:id="br0">
      <inkml:brushProperty name="width" value="0.08571" units="cm"/>
      <inkml:brushProperty name="height" value="0.08571" units="cm"/>
    </inkml:brush>
  </inkml:definitions>
  <inkml:trace contextRef="#ctx0" brushRef="#br0">1 329 6238,'0'2'913,"1"1"3674,-1-3-4358,68-26-5,-46 17-5,51-20-34,-65 23-45,0 1-39,-1-2-17,-1 0 11,-1 1 286,0-5-353,-2 3-191,-1-1-481,-8 4 488,2 3-114,-15 0 197,9 3-78,-18 8 112,13-3-123,-15 15 94,17-11-217,-8 13 190,15-13-68,0 8 152,7-10 0,10 9 11,-2-11-11,21 6-6,-13-8-45,36 0 51,-28-3-6,29-3 12,-31-1 5,27-8 0,-25 3 67,33-13 0,-37 12 112,17-11-78,-27 11 168,9-11-157,-12 8 370,15-23-432,-14 20 12,10-19-17,-10 21 50,3-13-78,-5 14 145,0-7-179,-5 14-212,-1-1 32,-1 5-1001,0 1 1153,-2 0 45,0 2 17,-3-1-23,0 5 12,-1-1-6,-3 4 5,3-4 51,-8 6-39,8-7 6,-5 5-12,6-5-6,-2 3 1,3-3 5,-4 4-16,4-5-7,-1 4 24,4-4 55,0 6-39,1-3 28,1 11-51,0-8 1,1 7-17,0-9-6,2 6 23,-3-6-18,5 9 24,-4-11 111,5 5-50,-4-8 72,3 3-66,-3-4 173,6 2-213,-4-1 73,9 1-51,-5-2 46,7 1-45,-6-2 168,23 1-174,-14-1 196,32-3-163,-30 1 68,22-5-79,-24 2 572,23-11-493,-23 6 448,20-17-409,-27 13 145,13-18-268,-14 15 84,12-24-124,-12 22 170,10-22-108,-13 25 168,4-7-106,-8 15 84,-1 1-337,-2 5-733,-2 0 571,-1 2-106,-1-1 303,-1 1 22,-9 3 11,5-1-51,-11 6 57,11-3-12,-6 3 23,8-3-90,-8 7 62,8-5-73,-9 14 84,10-12-6,-5 11 18,7-11-35,-4 18 46,4-14-23,-1 21 28,4-21 123,7 17-78,-1-17 235,17 13-135,-8-15 292,29 8-303,-20-12 197,42 4-275,-35-8-5,38 2-62,-42-3-185,25-1 72,-36 0-475,12-1 291,-20 0-1160,3 0 454,-9 0-1012,0-1 1,-2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4.123"/>
    </inkml:context>
    <inkml:brush xml:id="br0">
      <inkml:brushProperty name="width" value="0.08571" units="cm"/>
      <inkml:brushProperty name="height" value="0.08571" units="cm"/>
    </inkml:brush>
  </inkml:definitions>
  <inkml:trace contextRef="#ctx0" brushRef="#br0">40 0 12746,'21'7'107,"-2"-1"-63,-13-2 1,1 0 11,0 0-39,0 2-6,0-1-11,6 7-5,-6-3-35,10 13 35,-12-12-29,7 14 29,-8-13-68,0 9 39,-2-11-11,-2 9 57,0-11 27,0 10-39,-1-10 45,-2 10-23,0-8 51,-4 11-51,4-11 68,-7 14-34,5-12 67,-6 13-112,5-11 12,-3 3-1,5-6 112,-7 9-128,4-9 0,-3 11 5,6-14-6,-2 7-5,2-6 17,-2 10-17,4-9 51,-1 10-18,3-10 29,-1 10-45,3-11 72,3 11-61,0-11 263,9 13-184,-6-14 94,7 7-117,-8-10 196,5 1-184,-6-3 340,7 0-357,-8-1 106,4-1-123,-5 0 16,1 0-67,-2 0 1,1 0-24,-3 0 91,1 0-118,-5-2 11,1 2 16,-4-2-44,3 1 40,1 0-18,-3 0 62,3 1-45,-3-1 6,3 0-57,-3 1 63,3-1-23,-3 1 28,4 0-146,-4 0 118,2 0-84,-3 0 73,3 0-68,0 0 63,1 0-136,0 3 147,0-1-96,-2 8 118,2-5-51,-3 7 34,4-6-17,0 11 40,0-8-18,0 13 23,1-14-22,0 11 33,-1-10 0,1 12-11,0-11-5,2 14 5,-1-13-34,4 13 40,-3-14 39,4 15-40,-3-14 23,4 13-28,-3-12-17,4 14 17,-5-14-5,4 19 5,-4-16 11,4 17-17,-5-18 6,1 13 0,-1-17 12,-1 8-7,-1-10 23,0 11-22,0-11 44,-5 9-22,0-10 51,-8 6-51,3-7 28,-12 5-45,11-6 6,-15 3-17,16-4-62,-12 3 17,14-3-436,-6 2-63,8-2-3718,-1 1 4262,4-3 0,2 0 0,1-1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5.024"/>
    </inkml:context>
    <inkml:brush xml:id="br0">
      <inkml:brushProperty name="width" value="0.08571" units="cm"/>
      <inkml:brushProperty name="height" value="0.08571" units="cm"/>
    </inkml:brush>
  </inkml:definitions>
  <inkml:trace contextRef="#ctx0" brushRef="#br0">1 506 14281,'53'-33'1288,"-8"4"-997,-33 21-55,0-1-40,0 0-56,-1-1 5,1 0 264,13-19-359,-10 12 6,15-30-56,-19 27-95,10-26 28,-13 24-179,6-26 156,-10 26-134,2-25 174,-5 28-174,-5-20 95,1 26-583,-8-8 522,6 17-40,-6 0 180,4 8-40,-11 12 79,8-2 5,-12 29 6,12-19-17,-10 37 17,11-31-39,-5 35 6,9-39-40,0 21 50,6-32-111,3 9 50,-2-17-73,4 2 174,-4-7 129,2 0-107,0-2 0,6-7-33,-2 2-6,13-13-6,-10 9 6,14-9-6,-13 11-22,11-4 12,-13 8-63,12 0 62,-12 3-67,10 3 51,-11 0-57,9 7 23,-10-4-314,8 8 163,-10-7-740,8 6 330,-8-8-2996,8 6 2275,-6-7 1349,2 2 0,-7-4 0,0-2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5.611"/>
    </inkml:context>
    <inkml:brush xml:id="br0">
      <inkml:brushProperty name="width" value="0.08571" units="cm"/>
      <inkml:brushProperty name="height" value="0.08571" units="cm"/>
    </inkml:brush>
  </inkml:definitions>
  <inkml:trace contextRef="#ctx0" brushRef="#br0">194 1 8651,'8'76'-280,"-1"-13"135,-9-57 10,1-2 29,0-1 16,1 0-22,0-2 129,0 0-34,4-2 6,-1-1-11,3 0 5,-1 0 0,-1 1 0,4 0 12,-3 1-63,7-1 52,-5 1-40,7 2 39,-7 1 28,9 9 23,-9-3 201,10 18-101,-10-11 393,11 26-343,-11-19 416,5 40-376,-9-30 488,1 43-477,-5-42 297,-5 34-387,1-43 225,-15 20-297,7-30 78,-29 6-89,18-17 246,-49-8-224,40-4 168,-31-13-123,40 7-129,-11-24-258,21 16-168,-1-15-218,14 15-1019,12-10 531,0 8-1147,39-20 2279,-23 25 0,12-5 0,-29 19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6.225"/>
    </inkml:context>
    <inkml:brush xml:id="br0">
      <inkml:brushProperty name="width" value="0.08571" units="cm"/>
      <inkml:brushProperty name="height" value="0.08571" units="cm"/>
    </inkml:brush>
  </inkml:definitions>
  <inkml:trace contextRef="#ctx0" brushRef="#br0">43 0 10142,'4'58'308,"0"0"0,3 41-146,-8-70-39,-2 0-44,0 2-46,-3-3-10,2 1 10,-2 6-33,0 4-5,2-8 21,-3 3 57,5-26 571,-1 3-392,3-11 1,0 0-320,1-4-354,7-7 259,-1 0-258,15-11 235,-11 13-162,14-6 207,-14 10-191,14 0 253,-13 3-107,12 0 123,-16 3-66,2 2 72,-6 0 28,-1 5 72,-2-5 337,-3 9-258,-2-6 96,-5 7-146,1-7 72,-17 8-139,12-8-40,-19 5-39,20-9-391,-12 1-68,14-3 532,-14-1 0,16 1 0,-6-1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5.291"/>
    </inkml:context>
    <inkml:brush xml:id="br0">
      <inkml:brushProperty name="width" value="0.08571" units="cm"/>
      <inkml:brushProperty name="height" value="0.08571" units="cm"/>
    </inkml:brush>
  </inkml:definitions>
  <inkml:trace contextRef="#ctx0" brushRef="#br0">466 0 19305,'-75'2'398,"6"3"-281,36 14-44,-2 3 6,-1 0-29,2 2-50,-1 1 17,3-1-34,3 1 23,3-1-34,5-3-40,5 1-44,3-6-22,6 1 28,3-3-18,3-1 68,7 0-5,0-1 5,9-1 11,1 0-17,4-3 29,5 0-23,0-2 5,8 0-5,-1-2 17,7-1 39,0 0-11,6-2 33,1 0-283,3 0 272,-2-1 17,1 4-11,-6-2 11,-1 3-34,-10 2-16,-5 0 5,-7 4-6,-7 1 35,-6 1-1,-3 1 17,-6 3 234,-5 1-246,-6 3 1,-10 2 17,-2 1-17,-5-2-29,0 1-16,-1-3-56,1-2-68,0-1-66,3-6-129,0-1-129,4-4-168,2-1-179,3-3-337,4-1-509,3-1-1087,3 0-1769,2-1 4525,2 0 0,3 0 0,1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6.691"/>
    </inkml:context>
    <inkml:brush xml:id="br0">
      <inkml:brushProperty name="width" value="0.08571" units="cm"/>
      <inkml:brushProperty name="height" value="0.08571" units="cm"/>
    </inkml:brush>
  </inkml:definitions>
  <inkml:trace contextRef="#ctx0" brushRef="#br0">0 58 11043,'16'59'140,"-3"-12"-50,-13-46 1355,0 0-1422,-2-2-7,0-2-10,-2 0 22,2-2-11,-1 2 11,1-1 61,-1-3-72,-2-11-11,2 5-57,0-16 35,4 18-29,5-13-17,-1 15-201,15-8 185,-9 11-169,16-3 95,-13 7-1192,17 0 174,-19 4 1170,10 2 0,-18-2 0,2 2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6.941"/>
    </inkml:context>
    <inkml:brush xml:id="br0">
      <inkml:brushProperty name="width" value="0.08571" units="cm"/>
      <inkml:brushProperty name="height" value="0.08571" units="cm"/>
    </inkml:brush>
  </inkml:definitions>
  <inkml:trace contextRef="#ctx0" brushRef="#br0">1 0 7862,'7'15'901,"-1"-3"-575,-6-12-1973,0 0 476,0 55 1171,0-39 0,0 40 0,0-55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7.130"/>
    </inkml:context>
    <inkml:brush xml:id="br0">
      <inkml:brushProperty name="width" value="0.08571" units="cm"/>
      <inkml:brushProperty name="height" value="0.08571" units="cm"/>
    </inkml:brush>
  </inkml:definitions>
  <inkml:trace contextRef="#ctx0" brushRef="#br0">1 0 10573,'0'0'0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7.740"/>
    </inkml:context>
    <inkml:brush xml:id="br0">
      <inkml:brushProperty name="width" value="0.08571" units="cm"/>
      <inkml:brushProperty name="height" value="0.08571" units="cm"/>
    </inkml:brush>
  </inkml:definitions>
  <inkml:trace contextRef="#ctx0" brushRef="#br0">313 0 12085,'14'68'376,"-2"-9"-270,-14-41-5,0 1-12,-1-1-27,0 1 5,-1 1-11,1-3-22,-1 2 78,-6 16-112,4-17 11,-7 18-5,8-28 61,0 5 11,2-11 370,1 1-313,1-3-7,-4-3-150,2 0-96,-10-7 79,6 4-129,-15-11 95,11 8-184,-20-11 139,16 12-296,-22-9 279,20 13-189,-20-1 250,21 7-105,-15 10 112,21-3-140,-4 16 167,11-13-55,3 15 67,2-15-56,9 12 45,-4-15-297,17 7-50,-11-11-2746,21 2 3132,-19-6 0,5-1 0,-15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8.241"/>
    </inkml:context>
    <inkml:brush xml:id="br0">
      <inkml:brushProperty name="width" value="0.08571" units="cm"/>
      <inkml:brushProperty name="height" value="0.08571" units="cm"/>
    </inkml:brush>
  </inkml:definitions>
  <inkml:trace contextRef="#ctx0" brushRef="#br0">5 52 11687,'2'51'123,"-2"-9"-95,-2-32 0,0-1-11,0 2-17,2-2 0,0 1 0,0-2-129,2 6 129,1-8 45,8 5-50,-3-10-158,16 1 113,-12-4-68,12-5 29,-14 1-191,8-13 252,-10 9 263,6-22-174,-11 18 1,2-16-107,-5 17-414,-6-16 229,2 14-738,-19-16 665,12 22-493,-14-6 175,15 13-1059,-9 1 1484,11 2 5,-3 4 79,8-2 112,1 2 0,2-4 0,0-1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8.831"/>
    </inkml:context>
    <inkml:brush xml:id="br0">
      <inkml:brushProperty name="width" value="0.08571" units="cm"/>
      <inkml:brushProperty name="height" value="0.08571" units="cm"/>
    </inkml:brush>
  </inkml:definitions>
  <inkml:trace contextRef="#ctx0" brushRef="#br0">1 0 5958,'9'2'1562,"-2"-1"-1075,-7-1 847,0 0-1021,70 5-111,-46-1-90,53 3-22,-60 0-51,-5-1 129,8 8-84,-10-5 129,5 17-174,-9-12-22,0 27-45,-7-20-174,-8 26 124,1-29 397,-7 11 6,10-23 515,-3-1-633,7-7 645,-3-8-617,3 1 101,1-19-280,3 13 78,12-21-95,-4 21 17,8-9 23,-7 13 5,-1 2 0,0 0-17,-2 3-28,-1 1-5,-1 1-23,-2 1-168,1 1 62,-1 1-213,3 4 218,-4 1-27,3 9 106,-3-5-12,3 11 29,-5-10 27,6 9-27,-5-11 39,5 7-23,-4-10 185,3 4-95,-5-7 269,3 2-179,-4-3 207,2-1-325,0 1 308,6-7-336,-6 3-12,6-6-44,-5 6 51,5-3-51,-4 4-90,10-3 29,-9 4-79,7 0 84,-7 2-34,6 2 62,-5 0-17,3 2-5,-3-1-359,5 3-33,-3-1-1956,12 5 1049,-11-4 1349,8 3 0,-13-7 0,1 1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9.345"/>
    </inkml:context>
    <inkml:brush xml:id="br0">
      <inkml:brushProperty name="width" value="0.08571" units="cm"/>
      <inkml:brushProperty name="height" value="0.08571" units="cm"/>
    </inkml:brush>
  </inkml:definitions>
  <inkml:trace contextRef="#ctx0" brushRef="#br0">242 1 13642,'-26'0'-84,"1"0"67,13 2-22,-2 1 17,1 1-23,-1 1 0,0 1-173,-20 14 151,16-7-169,-20 15 68,27-15-891,-5 15 757,12-15-387,1 13 588,8-19 79,7 4 72,0-9 622,25-1-375,-16-3 790,29-7-706,-32 2 336,14-5-353,-21 8 689,10-3-958,-14 5 11,8-2-100,-10 4-17,5 2 16,-4 0-61,12 12 45,-8-7-62,12 13-100,-13-13-875,6 6 74,-8-7 974,-1 5 0,-4-7 0,-1 2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3.715"/>
    </inkml:context>
    <inkml:brush xml:id="br0">
      <inkml:brushProperty name="width" value="0.08571" units="cm"/>
      <inkml:brushProperty name="height" value="0.08571" units="cm"/>
    </inkml:brush>
  </inkml:definitions>
  <inkml:trace contextRef="#ctx0" brushRef="#br0">256 5 12561,'-18'-2'-5,"2"1"-12,10 1 0,0-1 12,-1 1-18,0-1 6,-1 1 12,0 0-46,-12 4 29,8-2-56,-18 6 44,19-3-67,-14 9 78,14-7-61,-14 12 45,16-9-280,-8 8 140,14-10-202,-2 4 319,7-6-89,12 2 106,-2-3-44,27 0 66,-19-3-22,26 2 40,-30-2-130,14 3 23,-23-3-156,2 5 262,-8-3 241,-7 10-151,0-5-5,-12 12-57,7-10 84,-15 17-83,14-16 10,-12 14-10,15-17 50,-12 8-79,14-11-50,-13 5 17,12-8-1849,-12 2 1888,13-4 0,-3-1 0,8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7.765"/>
    </inkml:context>
    <inkml:brush xml:id="br0">
      <inkml:brushProperty name="width" value="0.08571" units="cm"/>
      <inkml:brushProperty name="height" value="0.08571" units="cm"/>
    </inkml:brush>
  </inkml:definitions>
  <inkml:trace contextRef="#ctx0" brushRef="#br0">1 1 11816,'37'43'442,"-6"-4"-323,-23-26-2,1 3 34,0-1 1,1 2 16,0 0-23,2 0-33,1 2 67,12 15-151,-8-11 12,30 33-85,-28-34-571,26 26 72,-31-31-1433,12 11 464,-15-15 1513,0 2 0,-6-9 0,-3-3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8.148"/>
    </inkml:context>
    <inkml:brush xml:id="br0">
      <inkml:brushProperty name="width" value="0.08571" units="cm"/>
      <inkml:brushProperty name="height" value="0.08571" units="cm"/>
    </inkml:brush>
  </inkml:definitions>
  <inkml:trace contextRef="#ctx0" brushRef="#br0">270 0 6495,'12'11'1613,"-2"-2"-863,-10-9 3558,0 0-4056,-18 24-50,10-10-23,-14 21-39,13-16-34,2 2-33,-2 2-34,0 3 12,-17 44-57,10-29-64,-4 11 0,0 0-42,3-12-672,-20 47 331,23-53-1497,-14 33 858,19-41 1092,-6 18 0,12-32 0,-2 4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6.323"/>
    </inkml:context>
    <inkml:brush xml:id="br0">
      <inkml:brushProperty name="width" value="0.08571" units="cm"/>
      <inkml:brushProperty name="height" value="0.08571" units="cm"/>
    </inkml:brush>
  </inkml:definitions>
  <inkml:trace contextRef="#ctx0" brushRef="#br0">1 103 14281,'4'20'1311,"-1"-4"-359,-3-16 1787,0 0-2616,19 109-1732,-11-64 1651,3 21 0,-1-2 3,-4-25 66,1-4-83,0-3-6,3-4-44,-1-7 33,-1-3-50,2-4 16,-3-4 23,0-2 1261,-1-3-1222,-2-3 350,0-1-311,-3-1-5,1 0-28,-1-4-12,1-3-44,3-8 22,0-4-22,3-3 22,1-5 6,1 0-22,0-2-7,0 2-27,0 0 39,0 0 6,3 2 27,0 0 23,1 3-44,1 0 16,-1 4-17,-1 4-28,1 2 6,-2 5-17,-1 1-11,-1 3-12,-2 1 40,0 1-17,-2 1 34,2 4 5,-4 2-28,3 4 17,-2 3-11,0 2 11,1 3 11,0 0-33,-2 2 10,4-1-16,-2 0 28,4 0 28,-1-3-16,4 0 38,1-4-22,1 0 6,4-4 5,3 1 17,3-4-34,5-2 6,2-2-17,5-5-33,1-3 44,4-5-22,3-4 17,1-3-314,2-3 308,-4 0 6,1-3-23,-3 0 12,-3 0-23,-2-1 6,-4 1-6,-5-2 17,-4 2 17,-3 0 5,-7 2 6,-2-1 0,-6 2 6,-2 1 5,-3 3-22,-1 1 5,-3 3-44,0 1 302,-4 2-330,-1 3-12,1 1-5,-2 3-22,0 2-1,0 1 23,-2 1 5,-1 3 34,-1 3 6,-3 5 5,0 3-5,-2 3 16,-3 3-28,1 1 29,0 5 10,-1 0-33,2 1 23,0-1 5,0 0 0,2 0 17,0-1-1,1 1 7,0 0-34,2-1 11,2 0-12,4-1-4,3-2 16,2 0-17,3-2 6,1-1-1,4 0 12,1-1 23,6 0 5,0-3 11,3 0 0,3-2 17,3-5-5,5 1 10,4-6-5,5 1-17,7-3-5,4-4 22,7-6-6,4-6-10,4-5-926,1-3 925,0-4-39,-1-1 12,-4-1-12,-4 3-298,-5 0 298,-8 3 0,-4 1 11,-7 2 17,-7 2 23,-3 3-1,-8 1 29,-2 4 890,-4 2-930,-1 3 292,-3 2-331,0 1-129,-1 1 129,2 2 28,-1 2-5,3 2 44,1 4 17,0 3 5,3 2 46,-1 2-1,2 3-33,-2 2 0,2 3-17,-4 2-23,2 0 1,-4 4 0,-1-1-34,-1-1 28,-1-2-6,0-5 12,0-3 44,0-4-11,-3-2 17,-2-1-28,-4-1 12,-6 1-23,0-2 11,-6 0-11,-2 0-12,-3-3 12,-1 1 28,-1-4 5,0-1-10,1-2 32,0 0-44,4 0 23,3-1 22,3 0-23,4-3-22,3 1 22,2-2-38,4 0-35,1-1 6,2 0-78,1-1-73,1 0-22,3-1-51,2 0-73,5-1-27,2 0-191,1 1-236,2 1-257,0 1-453,1 2-668,-2 1-1382,1 2-2511,-4 0 5983,-1 2 0,-6-1 0,-2 1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8.534"/>
    </inkml:context>
    <inkml:brush xml:id="br0">
      <inkml:brushProperty name="width" value="0.08571" units="cm"/>
      <inkml:brushProperty name="height" value="0.08571" units="cm"/>
    </inkml:brush>
  </inkml:definitions>
  <inkml:trace contextRef="#ctx0" brushRef="#br0">24 46 11385,'26'-27'1316,"-5"9"-929,-19 29-23,0 4-28,-1 1-17,0 3-61,-1 0 134,0 12-157,0 14-202,0-8 96,-3 34-101,1-41-28,-3 37-67,2-44-168,-3 20 11,4-25-1529,-8 19 1176,6-21-2095,-11 15 1333,8-24 1339,-4 6 0,7-11 0,-1 1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8.719"/>
    </inkml:context>
    <inkml:brush xml:id="br0">
      <inkml:brushProperty name="width" value="0.08571" units="cm"/>
      <inkml:brushProperty name="height" value="0.08571" units="cm"/>
    </inkml:brush>
  </inkml:definitions>
  <inkml:trace contextRef="#ctx0" brushRef="#br0">0 114 14561,'26'-26'492,"1"4"-363,-1 18-45,5-1-22,3-1-12,4 0-55,4-1 5,1 1-241,25-3-438,-15 4 1,-1 0-1,10-2 1,12 2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9.906"/>
    </inkml:context>
    <inkml:brush xml:id="br0">
      <inkml:brushProperty name="width" value="0.08571" units="cm"/>
      <inkml:brushProperty name="height" value="0.08571" units="cm"/>
    </inkml:brush>
  </inkml:definitions>
  <inkml:trace contextRef="#ctx0" brushRef="#br0">1 768 14650,'37'-43'344,"0"-1"1,27-32-216,-45 51-56,2-2-22,2-3-7,0-2-10,1-1 0,-1-1 16,8-12-33,6-26-12,-11 20-33,2-33 23,-24 56-12,-1-15 6,-3 26-101,-5-6 50,0 9 6,-15-8 5,8 15-229,-21 1 224,16 11 0,-25 27 56,23-6 6,-24 55-12,27-36 6,-2 14 0,2 1-5,4-4-7,1 6 1,2-2 11,5-14 6,6 33-1,5-55 79,13 12-33,-8-26 117,18 0-140,-15-11 28,24-14-39,-21 2 95,24-23-56,-26 19-5,20-25-51,-23 25 22,9-17-11,-15 24-78,1-3-57,-7 13-217,0 1 290,0 4 1,1 16 44,1-5-22,3 23 6,-2-19-17,5 20-6,-4-23-554,11 14 106,-7-20-2330,13 7 1120,-12-12 1703,9 2 0,-14-6 0,2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0.401"/>
    </inkml:context>
    <inkml:brush xml:id="br0">
      <inkml:brushProperty name="width" value="0.08571" units="cm"/>
      <inkml:brushProperty name="height" value="0.08571" units="cm"/>
    </inkml:brush>
  </inkml:definitions>
  <inkml:trace contextRef="#ctx0" brushRef="#br0">0 0 11469,'26'57'33,"-6"-9"-21,-18-32-18,-2-1 6,0 0-28,0 0-6,0-1-55,0 1-57,2-2 96,-1-3-96,5-4 101,-3-5-128,8-1 89,-5-2-336,13-3 246,-10 0-268,15-3 307,-13 5 7,6 0 27,-8 3 34,0 1 39,0 2 22,1 3 12,1 2 10,1 2 1,1 3 151,12 22-39,-11-9 554,16 47-448,-21-35 14,-1 12 1,-4 1-138,-5-2 14,-5 7 0,-3-1-31,-3-10 275,-25 39-230,19-57 359,-25 10-331,23-30 207,-22-12-302,25-5-146,-11-34-129,21 15-2397,6-52 1030,8 40 917,6-22 1,-6 44 0,-3 7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0.985"/>
    </inkml:context>
    <inkml:brush xml:id="br0">
      <inkml:brushProperty name="width" value="0.08571" units="cm"/>
      <inkml:brushProperty name="height" value="0.08571" units="cm"/>
    </inkml:brush>
  </inkml:definitions>
  <inkml:trace contextRef="#ctx0" brushRef="#br0">18 1 11900,'13'61'420,"0"0"0,0-5 1,-4-8-136,-8-13-89,0 1-67,-1 2-34,0 2-39,-1 0-22,-2-1 11,-2-2 27,-5 7-38,3-14 268,-9 11 180,8-28-364,-3 2 55,7-25-229,2 2-756,11-32 583,-1 20-259,16-25 225,-10 27-342,20-11 471,-16 18-270,26 0 337,-26 14-56,16 8 89,-22-1 1,5 17 49,-9-11 158,0 32-118,-9-28 28,-8 21-33,2-27 117,-15 8-112,8-13 67,-23 3-128,21-11-472,-19-8-481,24 1 958,-5-13 0,11 13 0,1-3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1.235"/>
    </inkml:context>
    <inkml:brush xml:id="br0">
      <inkml:brushProperty name="width" value="0.08571" units="cm"/>
      <inkml:brushProperty name="height" value="0.08571" units="cm"/>
    </inkml:brush>
  </inkml:definitions>
  <inkml:trace contextRef="#ctx0" brushRef="#br0">0 0 13424,'22'57'-174,"0"0"1,13 35-107,-33-77-146,-1-4-191,1-1-357,-2-2-577,1-2 1551,-1-1 0,0-2 0,0-1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1.534"/>
    </inkml:context>
    <inkml:brush xml:id="br0">
      <inkml:brushProperty name="width" value="0.08571" units="cm"/>
      <inkml:brushProperty name="height" value="0.08571" units="cm"/>
    </inkml:brush>
  </inkml:definitions>
  <inkml:trace contextRef="#ctx0" brushRef="#br0">0 48 9576,'13'16'1557,"-3"-4"-992,-10-12 959,0 0-1513,10 0-5,-4 1-12,9 2 6,-8-2 0,2 1-5,-1-1-85,16-3 57,-11 0-74,25-5 51,-21 0-173,27-9 117,-21 7-34,15-4-34,-13 6-72,0 0-190,-1 2-247,-1 1-2033,5 1 2722,-10 2 0,-2 1 0,-11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2.154"/>
    </inkml:context>
    <inkml:brush xml:id="br0">
      <inkml:brushProperty name="width" value="0.08571" units="cm"/>
      <inkml:brushProperty name="height" value="0.08571" units="cm"/>
    </inkml:brush>
  </inkml:definitions>
  <inkml:trace contextRef="#ctx0" brushRef="#br0">1 1 11150,'32'85'-4621,"-6"-17"4621,-27-56 0,1-6 0,0-2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2.325"/>
    </inkml:context>
    <inkml:brush xml:id="br0">
      <inkml:brushProperty name="width" value="0.08571" units="cm"/>
      <inkml:brushProperty name="height" value="0.08571" units="cm"/>
    </inkml:brush>
  </inkml:definitions>
  <inkml:trace contextRef="#ctx0" brushRef="#br0">0 1 8086,'2'12'-140,"-1"-3"0,-1-9-277,0 0 1,0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2.870"/>
    </inkml:context>
    <inkml:brush xml:id="br0">
      <inkml:brushProperty name="width" value="0.08571" units="cm"/>
      <inkml:brushProperty name="height" value="0.08571" units="cm"/>
    </inkml:brush>
  </inkml:definitions>
  <inkml:trace contextRef="#ctx0" brushRef="#br0">139 1 14062,'18'60'244,"-1"0"1,0-3 0,-5-8-128,-15-8-668,-1 2 585,-2 0-23,-3-2 17,2-2-28,0-5 207,1-6-184,1-7 79,1-4-85,1-4 11,1-3 185,-3-1 1048,-1-7-1199,-1-2-46,-2-16-32,3 6-1,-1-14 17,2 11-95,-4-23 55,4 18-122,-7-24 112,8 28-102,-5-11 12,6 19-370,-3-3 421,3 9-63,-5 11 113,4-3-39,-7 19 61,6-12-39,-5 21 6,6-19-415,-1 16 118,3-19-1452,0 12 1060,4-16-2868,5 8 3607,-2-12 0,2 1 0,-5-5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7.172"/>
    </inkml:context>
    <inkml:brush xml:id="br0">
      <inkml:brushProperty name="width" value="0.08571" units="cm"/>
      <inkml:brushProperty name="height" value="0.08571" units="cm"/>
    </inkml:brush>
  </inkml:definitions>
  <inkml:trace contextRef="#ctx0" brushRef="#br0">0 1 11385,'31'60'-1724,"-7"-14"1,-24-41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3.880"/>
    </inkml:context>
    <inkml:brush xml:id="br0">
      <inkml:brushProperty name="width" value="0.08571" units="cm"/>
      <inkml:brushProperty name="height" value="0.08571" units="cm"/>
    </inkml:brush>
  </inkml:definitions>
  <inkml:trace contextRef="#ctx0" brushRef="#br0">3 44 11906,'1'70'117,"-1"-10"-89,-2-41 0,1 0-5,1 0 5,0-2-12,2-2 24,1-2-1,5-3 146,18 4-146,-11-8 141,29 2-130,-28-9 118,16-6-50,-20 0 150,9-14-212,-11 9 140,4-27-173,-11 22-12,0-18-22,-6 20-135,-8-15 62,1 14-465,-18-26 387,17 25-225,-13-14 152,17 22-700,-6 0 582,7 6-963,-2 1 1120,6 3-91,2 2 142,2 0-415,12 7 409,-4-6-17,27 10 179,-20-9 73,25 5 39,-23-7 739,29 2-463,-24-3 861,37 2-1075,-38-2-40,14 2-27,-27 0 268,2 9-246,-7-3 286,-2 21-348,-8-15 12,-14 26-90,6-24 17,-10 13 100,13-21 623,-4-1-645,10-6 219,-3-8-219,7 1 28,-2-10-72,3 4 419,14-21-268,-5 14 335,20-21-391,-17 26 72,10-9-145,-15 14-23,11-1-38,-12 6-12,13 7-12,-14 1 24,14 15-12,-12-8-28,14 12 39,-12-14 34,11 8-34,-11-13 90,5 4-17,-8-9 392,7-4-375,-7-2 73,8-15-118,-8 9 84,5-16-90,-6 14 135,11-18-112,-9 17 61,11-11-128,-13 20 10,7 0-16,-8 6-22,14 12 11,-9-5 5,20 18 6,-16-17-123,21 13 0,-18-12-1138,22 10 388,-21-12-3938,30 10 4811,-26-12 0,6 2 0,-20-7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4.397"/>
    </inkml:context>
    <inkml:brush xml:id="br0">
      <inkml:brushProperty name="width" value="0.08571" units="cm"/>
      <inkml:brushProperty name="height" value="0.08571" units="cm"/>
    </inkml:brush>
  </inkml:definitions>
  <inkml:trace contextRef="#ctx0" brushRef="#br0">363 26 13284,'-37'-15'246,"4"4"-201,20 13-6,-2 3-22,-2 1-6,-2 3 6,-2 1-17,-1 3 17,0 1-23,-31 27-16,25-19-45,-27 31 44,42-36 1,-1 12 39,14-21 72,14 4-61,-2-9 51,25-3-51,-16-4 67,29-11-50,-28 5 229,29-14-106,-31 15 526,17-9-492,-26 13 129,4 0-253,-10 4 169,3 8-163,-3-2 168,10 15-207,-8-9 11,13 17-56,-10-17-521,14 14-68,-12-16-4278,15 7 291,-15-10 4576,6 0 0,-14-4 0,-1-2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5.014"/>
    </inkml:context>
    <inkml:brush xml:id="br0">
      <inkml:brushProperty name="width" value="0.08571" units="cm"/>
      <inkml:brushProperty name="height" value="0.08571" units="cm"/>
    </inkml:brush>
  </inkml:definitions>
  <inkml:trace contextRef="#ctx0" brushRef="#br0">258 1 14712,'-29'0'-11,"1"2"11,4 6 0,0 1 0,-2-1 28,3 1-23,1 0-5,3-1-39,-11 8 0,17-8-51,-7 11 85,21-14 27,18 9-22,-4-8-22,37 9-18,-24-7-150,42 12 156,-39-10-10,36 13 32,-42-14 7,17 16-23,-32-14-252,-5 18 78,-11-16-974,-24 16 431,12-17-4621,-25 8 5366,27-15 0,-3 1 0,14-6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5.597"/>
    </inkml:context>
    <inkml:brush xml:id="br0">
      <inkml:brushProperty name="width" value="0.08571" units="cm"/>
      <inkml:brushProperty name="height" value="0.08571" units="cm"/>
    </inkml:brush>
  </inkml:definitions>
  <inkml:trace contextRef="#ctx0" brushRef="#br0">272 1 14309,'-66'10'190,"10"1"-173,41-1 5,-1 3 1,2-2-12,0 3 0,1-1 0,1 0-5,0 1-12,-10 20 1,12-15-113,-9 29 45,17-31-420,10 19 141,1-23-2740,34 18 1557,-20-21 1535,27 8 0,-37-15 0,4 1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6.348"/>
    </inkml:context>
    <inkml:brush xml:id="br0">
      <inkml:brushProperty name="width" value="0.08571" units="cm"/>
      <inkml:brushProperty name="height" value="0.08571" units="cm"/>
    </inkml:brush>
  </inkml:definitions>
  <inkml:trace contextRef="#ctx0" brushRef="#br0">1 0 6075,'4'15'1070,"-1"-4"-370,-3-11 2302,0 0-2627,74 14-736,-47-7 669,58 13-49,-65-10 61,-1 1 27,0 1 342,6 6-421,-7-5 281,14 14 162,-20-11-643,5 1 499,-15-8-433,-5-8 40,-14 1-163,6-2-16,-19-2 10,14 1-44,-31-3 11,25 3 0,-21-2-6,24 3 12,3 0 0,-1 1-6,3 1 0,3 1 0,0 0-196,-1 8 134,7-5-184,1 11 218,7-10-28,13 5 67,-4-8-6,15 1 18,-12-4-1,30-5 23,-22 0 67,38-12 11,-35 6 168,24-13-95,-24 11 600,32-20-538,-31 17 459,34-17-482,-42 23 67,16-6-195,-23 12-40,4-1-22,-7 4-51,5 0-22,-6 1-190,3 7 156,-8 0 12,-2 5 16,-2-4-11,-1-2 12,-1 1-35,-1 0 52,2-3-29,-1 3 73,3-5-11,0 3 22,0-4 174,9 5-124,-3-3 74,21 2-79,-10-4 61,33-1-94,-24 1 27,39-4-67,-36 2-106,34-3-17,-36 2-1378,24 0 375,-32 1 1143,10 2 0,-22-2 0,0 2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7.280"/>
    </inkml:context>
    <inkml:brush xml:id="br0">
      <inkml:brushProperty name="width" value="0.08571" units="cm"/>
      <inkml:brushProperty name="height" value="0.08571" units="cm"/>
    </inkml:brush>
  </inkml:definitions>
  <inkml:trace contextRef="#ctx0" brushRef="#br0">0 1 13625,'7'65'188,"0"0"1,0-4 0,-1-8-105,-1-11-1035,1 1 995,0 1-16,-1 1 0,0-1-123,5 47 34,-4-44-457,9 40 31,-9-67-1847,4 6 917,-6-19 1417,-1 0 0,-3-6 0,0-1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7.652"/>
    </inkml:context>
    <inkml:brush xml:id="br0">
      <inkml:brushProperty name="width" value="0.08571" units="cm"/>
      <inkml:brushProperty name="height" value="0.08571" units="cm"/>
    </inkml:brush>
  </inkml:definitions>
  <inkml:trace contextRef="#ctx0" brushRef="#br0">16 0 11530,'-4'53'106,"-1"-1"1,-1 37-56,6-69-1,2 0-5,3-2 5,3-1-5,1-2 241,23 5-196,-14-9 229,30 1-162,-31-11 22,10-4-5,-15-2 173,3-9-168,-4 3 219,3-20-331,-8 14 67,-1-23-117,-7 23 17,-13-22-34,4 23-258,-22-18-11,19 20-2117,-18-10 572,22 17 1814,-6-1 0,12 7 0,2 1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8.382"/>
    </inkml:context>
    <inkml:brush xml:id="br0">
      <inkml:brushProperty name="width" value="0.08571" units="cm"/>
      <inkml:brushProperty name="height" value="0.08571" units="cm"/>
    </inkml:brush>
  </inkml:definitions>
  <inkml:trace contextRef="#ctx0" brushRef="#br0">134 0 14465,'-30'14'308,"3"-1"-257,16-4-12,1-1 6,0 1-17,1-1-23,1 1 7,1-1-1,-1 1-11,1 3-90,2 4 73,3-4-55,15 7 21,-2-12-89,25 10 95,-17-9-167,26 12 150,-26-9 17,11 6 6,-17-8-6,-1 2 17,-2 0 23,-3 1-1,-2-1 12,-3 1 10,-1 0 24,-9 8-12,1-8 246,-22 11-145,15-17 140,-12 3-101,17-9 196,-3-3-247,7 0 119,0-8-208,4 5 39,10-9-67,-1 9-22,21-8 22,-13 8-73,31-9 45,-23 9 28,53-14 0,-43 10 17,45-11-12,-44 9-21,38-15 27,-36 12 134,41-24-38,-53 23 117,17-16-112,-35 20 45,-7-18-169,-6 17-94,-22-14 100,10 21-38,-21-1 27,19 10-90,-20 11 91,21-1-68,-16 28 100,27-20-27,-3 23 11,15-26-5,18 18 5,-4-20-118,49 22 0,-36-27-605,39 12-5,-43-18 728,28 4 0,-38-7 0,13 1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8.686"/>
    </inkml:context>
    <inkml:brush xml:id="br0">
      <inkml:brushProperty name="width" value="0.08571" units="cm"/>
      <inkml:brushProperty name="height" value="0.08571" units="cm"/>
    </inkml:brush>
  </inkml:definitions>
  <inkml:trace contextRef="#ctx0" brushRef="#br0">1 1 12729,'38'82'-622,"-9"-12"-184,-38-59-824,1 2-2223,0-3 3853,0-2 0,4-4 0,2-2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8.940"/>
    </inkml:context>
    <inkml:brush xml:id="br0">
      <inkml:brushProperty name="width" value="0.08571" units="cm"/>
      <inkml:brushProperty name="height" value="0.08571" units="cm"/>
    </inkml:brush>
  </inkml:definitions>
  <inkml:trace contextRef="#ctx0" brushRef="#br0">40 1 8248,'10'6'1709,"-1"-1"-1267,-9-5 852,0 0-1266,16 37-45,-17-22-56,11 30-78,-23-32-185,1-1-347,-2 0-656,2-1 1339,-4 3 0,8-7 0,0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7.368"/>
    </inkml:context>
    <inkml:brush xml:id="br0">
      <inkml:brushProperty name="width" value="0.08571" units="cm"/>
      <inkml:brushProperty name="height" value="0.08571" units="cm"/>
    </inkml:brush>
  </inkml:definitions>
  <inkml:trace contextRef="#ctx0" brushRef="#br0">0 0 17585,'11'15'459,"-2"-4"-78,-9-11-3658,0 0 0,0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9.957"/>
    </inkml:context>
    <inkml:brush xml:id="br0">
      <inkml:brushProperty name="width" value="0.08571" units="cm"/>
      <inkml:brushProperty name="height" value="0.08571" units="cm"/>
    </inkml:brush>
  </inkml:definitions>
  <inkml:trace contextRef="#ctx0" brushRef="#br0">121 0 13289,'-62'52'73,"12"-8"-5739,47-30 5638,0 0 1381,2 1-1700,0 4 803,1-3-3654,5 12 649,-2-14 2549,5 5 0,-6-14 0,0-2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0.199"/>
    </inkml:context>
    <inkml:brush xml:id="br0">
      <inkml:brushProperty name="width" value="0.08571" units="cm"/>
      <inkml:brushProperty name="height" value="0.08571" units="cm"/>
    </inkml:brush>
  </inkml:definitions>
  <inkml:trace contextRef="#ctx0" brushRef="#br0">18 0 9296,'13'3'1865,"-2"-2"-1580,-11-1 147,0 0-533,-5 73-129,1-47-324,-5 57-841,3-66-224,-1 0 1619,2-2 0,2-7 0,1-3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1.836"/>
    </inkml:context>
    <inkml:brush xml:id="br0">
      <inkml:brushProperty name="width" value="0.08571" units="cm"/>
      <inkml:brushProperty name="height" value="0.08571" units="cm"/>
    </inkml:brush>
  </inkml:definitions>
  <inkml:trace contextRef="#ctx0" brushRef="#br0">390 239 16891,'-25'-9'-11,"2"5"-12,7 14 12,-2 2 39,-3 4-11,-1 3 16,-3 2-10,0 3-62,-3 0-6,-32 44 39,27-29-22,0 9 0,3 0-17,14-12-195,2 36 150,18-45-140,28 18 169,-9-31-158,47 2 152,-33-13-78,55-14 145,-46 2 5,8-10 1,0-4-1,-4-2-2,5-7 0,-1-2-3,-9 2 11,2-6 0,-1-1 1,-10 4 2,-1-6 0,-2 0 19,-9 3 90,21-45-39,-30 47 252,12-43-252,-20 47 62,4-30-124,-9 41-274,1-10 90,-3 24-84,-10 16 223,2 4-33,-24 44 56,13-21-14,-6 13 0,0 1 14,1-2 14,-1 5 0,1 0-25,7-8-84,-13 40 50,23-53-163,-2 19 135,8-36 124,2 2 17,0-14 94,5-3-112,-2-2 85,9-8-90,-7 3 61,12-16-72,-11 11 10,12-15-49,-10 16-12,12-10 17,-12 15 0,12-4-17,-11 9-44,12 3 55,-11 1-16,16 13 16,-14-6-5,18 16 11,-15-14 22,21 17-22,-18-18 34,21 11-6,-22-17 201,19 2-89,-22-10 336,15-14-347,-19 3 123,10-26-201,-14 19-1,9-34-39,-11 30 40,6-35-35,-7 36-32,3-22-12,-5 33-174,5-5 140,-4 16-61,11 11 90,-7-1-57,17 21 68,-14-13 5,22 25 17,-19-22-28,24 26 28,-21-27-23,24 19-61,-23-24-918,19 15 273,-23-18-3247,13 6 2122,-18-11 1854,3 1 0,-9-4 0,0-2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2.875"/>
    </inkml:context>
    <inkml:brush xml:id="br0">
      <inkml:brushProperty name="width" value="0.08571" units="cm"/>
      <inkml:brushProperty name="height" value="0.08571" units="cm"/>
    </inkml:brush>
  </inkml:definitions>
  <inkml:trace contextRef="#ctx0" brushRef="#br0">95 40 14163,'-33'67'207,"4"-9"-168,20-39-11,1 1-5,2 1-1,2-2 12,0-1 5,3-1 51,2 3-40,3-5 12,3 2 173,11-5-146,-5-5 130,20-1-146,-18-8 95,17-12-123,-19 2 45,12-20-85,-15 15 68,3-25-56,-10 24 39,-1-26-34,-5 25-22,-7-24 0,1 24-17,-10-20 6,10 24-134,-10-9 55,13 17-297,-5 0 275,8 6-218,-1 3 167,4 1-464,0 7 347,2-4-504,8 9 610,-4-8-319,14 8 331,-10-10-118,18 6 268,-13-7 130,21 4-17,-20-4 381,24 2-308,-22-1 223,22 5-324,-24-3-6,13 12-67,-20-8 45,2 24-23,-13-15 6,-15 32-33,2-26-12,-27 25 45,24-33 700,-16 7-302,25-21 778,0-10-806,8-2 576,13-25-744,-3 13 223,26-28-374,-16 27 78,24-19-141,-24 27-16,13-8-44,-20 15-147,6 1 141,-11 6-29,7 6 68,-7 1 34,9 12-18,-8-8-22,14 17 17,-11-18 51,11 12-40,-13-18 135,8 3-62,-9-6 392,7-2-325,-11-3 168,5-3-145,-7 1 207,4-10-325,-3 6 67,8-16-95,-5 14-28,12-16-5,-11 17 61,13-9-67,-12 13-152,11-2 107,-12 7-78,7 1 95,-8 3-29,7 10 40,-5-3-235,15 27 94,-13-17-385,14 23 134,-12-24-1568,16 18 940,-10-19 1048,29 15 0,-32-25 0,13 5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3.302"/>
    </inkml:context>
    <inkml:brush xml:id="br0">
      <inkml:brushProperty name="width" value="0.08571" units="cm"/>
      <inkml:brushProperty name="height" value="0.08571" units="cm"/>
    </inkml:brush>
  </inkml:definitions>
  <inkml:trace contextRef="#ctx0" brushRef="#br0">23 27 14012,'4'39'185,"-1"-5"-146,-9-23-11,-1 0-17,2-1-5,1 0 16,0 0-5,3-1 61,-1 1 208,4 4-185,1-4 151,3 1-118,-1-9 415,6 0-459,-6-4 112,5-7-174,-7 1-17,3-9-50,-4 6-6,0-12 22,-2 9-111,-5-21 78,2 20-112,-5-14-6,6 18-1075,-1-6 437,3 10-4666,5-2 5478,-2 7 0,2 1 0,-4 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3.784"/>
    </inkml:context>
    <inkml:brush xml:id="br0">
      <inkml:brushProperty name="width" value="0.08571" units="cm"/>
      <inkml:brushProperty name="height" value="0.08571" units="cm"/>
    </inkml:brush>
  </inkml:definitions>
  <inkml:trace contextRef="#ctx0" brushRef="#br0">30 72 9822,'9'13'1669,"-2"-3"-1019,-7-10 3405,0 0-4105,29-42 39,-25 31 11,21-31 11,-31 45 23,-2 1-34,-1 2 0,0 2-45,-14 13 45,12-8-73,-13 20 17,18-22-168,-1 11 67,7-14-370,0 6 348,2-6-6,2 3 23,0-5-264,12 3 303,-6-3-17,14 7 106,-10-6 113,28 14-1,-21-10 359,31 20-280,-33-17 100,13 15-161,-21-15 150,1 19-179,-9-16 146,-15 22-179,4-26 28,-19 7-45,14-17-74,-18-5 1,17 0-594,-15-13 152,22 5-4033,-4-18 4531,9 16 0,0-4 0,2 12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5.447"/>
    </inkml:context>
    <inkml:brush xml:id="br0">
      <inkml:brushProperty name="width" value="0.08571" units="cm"/>
      <inkml:brushProperty name="height" value="0.08571" units="cm"/>
    </inkml:brush>
  </inkml:definitions>
  <inkml:trace contextRef="#ctx0" brushRef="#br0">1 65 16079,'30'35'201,"-7"-4"-156,-27-16-6,0 0-11,-2 0-16,3 0-1,-1-1 0,2 1-11,1-1-11,2 15 28,1-15-45,8 17-6,-3-24-50,13 5 22,-10-11 12,7 1-28,-8-2-40,5-4 51,-2 0-23,8-9 29,-8 4-164,20-21 186,-19 14-12,16-24 23,-23 23-89,2-16 22,-7 16-365,-8-22 270,1 19-376,-25-24 438,14 30-197,-27-10 207,26 21-251,-20 0 234,24 6-470,-7 4 381,17-1-219,2 6 359,6-7-33,7 5 38,1-7-206,22 6 229,-15-6-23,30 6 68,-29-6 67,26 5 6,-26-5 386,25 7-230,-26-6 427,24 8-466,-24-5 135,19 6-286,-24-5-40,7 10 46,-17-8 112,-3 21-107,-7-14 0,-15 30-50,7-25-73,-21 30 67,21-33 375,-10 12-94,19-25 184,-1-3-269,6-7 330,5-19-369,0 6 392,22-38-385,-12 31 121,19-25-122,-20 31 140,20-12-258,-20 17-68,15-4-4,-21 14-18,4 8 28,-6 0-5,1 10 28,-3-4 45,2 19-1,-5-14 51,4 20-45,-4-24 85,1 11-91,0-16 365,2 3-101,-2-8 744,3 0-794,-1-3 369,6-6-369,-4 1 414,6-11-527,-6 8 146,7-11-174,-8 9 157,11-10-223,-10 12-7,12-6-33,-9 9-45,8 0 6,-11 4-145,4 2 128,-6 3-45,1 6 90,-1-1-29,3 15 52,-1-10 38,12 19-39,-5-17 28,27 20-27,-17-20 44,41 13-34,-30-18-33,35 2 50,-33-10 11,53-8-39,-49-1-22,48-17 0,-62 10-17,16-16 17,-29 14-392,2-30 274,-11 25-297,-13-28 275,2 33-246,-21-10 262,16 19-207,-17 1 235,16 8-229,-15 11 247,13-1-163,-20 20 190,18-15-111,-15 21 122,22-22-10,-4 16 55,12-19-28,2 10 57,3-15 106,12 6-57,-4-11 231,28 2-174,-18-4 235,35-8-286,-30 1 112,42-14-145,-37 8 56,42-19-78,-41 16 5,36-19-17,-39 19 6,38-17-17,-38 19 17,32-11-17,-38 17-34,18-2 12,-29 8-68,5 8 62,-13-2-40,-1 17 52,-5-8-12,-11 22 22,3-17-16,-16 24 22,14-26 22,-12 18-16,17-25 246,-6 7-33,11-14 615,-1 1-207,3-4-576,0-5-12,0 4-6,0-5-27,0 4-84,0-1-34,0 2-599,1-2 285,0 2-1294,8-1 986,-3 2-3108,20 0 1669,-11-1 2173,18-1 0,-22 1 0,3-1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6.631"/>
    </inkml:context>
    <inkml:brush xml:id="br0">
      <inkml:brushProperty name="width" value="0.08571" units="cm"/>
      <inkml:brushProperty name="height" value="0.08571" units="cm"/>
    </inkml:brush>
  </inkml:definitions>
  <inkml:trace contextRef="#ctx0" brushRef="#br0">1 355 16846,'20'-37'1462,"-1"4"-1037,-10 21-54,2-1-75,-1-1-100,1-1-67,1-1-22,-1 0 10,8-8-27,10-14-107,-4 9 17,20-19-22,-25 31-482,23-12 313,-27 22-156,11 1 189,-18 10-340,8 13 352,-9-4-111,5 24 223,-9-17-11,0 25 45,-3-23 28,0 22-28,-2-26-28,-5 18 28,2-25 28,-5 7 12,6-15 116,-6 1-144,3-4-24,-15-2-4,9-1 16,-15-5 0,16 3 28,-14-7-12,13 7-27,-13-8-22,17 8-1,-4-4-44,9 6-477,1 0 124,4 2-1703,13 1 762,-2 0 1372,24 2 0,-24-1 0,8 1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6.855"/>
    </inkml:context>
    <inkml:brush xml:id="br0">
      <inkml:brushProperty name="width" value="0.08571" units="cm"/>
      <inkml:brushProperty name="height" value="0.08571" units="cm"/>
    </inkml:brush>
  </inkml:definitions>
  <inkml:trace contextRef="#ctx0" brushRef="#br0">0 0 15081,'25'80'-1551,"-5"-14"403,-20-51-717,0-1 78,-1-2 1787,0-4 0,-1-2 0,2-3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7.315"/>
    </inkml:context>
    <inkml:brush xml:id="br0">
      <inkml:brushProperty name="width" value="0.08571" units="cm"/>
      <inkml:brushProperty name="height" value="0.08571" units="cm"/>
    </inkml:brush>
  </inkml:definitions>
  <inkml:trace contextRef="#ctx0" brushRef="#br0">1 1 9542,'10'13'605,"-2"-3"-218,-8-10 4205,0 0-6857,75 45 2450,-45-30-112,14 10 0,0-1 695,-18-16-673,-1-1 62,22 11-129,-18-7-28,30 20 5,-36-16-5,9 9-5,-20-11 16,-1 1-11,-4 0 2237,-1 1-2265,-3 7 5,-3-4 34,-15 22 17,4-19 140,-25 16-5,20-24 576,-11-1-493,20-10 533,-1-7-566,7 1 39,8-15-224,2 8-16,21-18-52,-10 15-100,27-11 61,-24 17-285,31 0 174,-30 6-857,30 10 498,-30-3-1994,23 16 1176,-28-9 1367,17 17 0,-27-21 0,5 7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15.470"/>
    </inkml:context>
    <inkml:brush xml:id="br0">
      <inkml:brushProperty name="width" value="0.08571" units="cm"/>
      <inkml:brushProperty name="height" value="0.08571" units="cm"/>
    </inkml:brush>
  </inkml:definitions>
  <inkml:trace contextRef="#ctx0" brushRef="#br0">0 1 12500,'0'0'0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7.998"/>
    </inkml:context>
    <inkml:brush xml:id="br0">
      <inkml:brushProperty name="width" value="0.08571" units="cm"/>
      <inkml:brushProperty name="height" value="0.08571" units="cm"/>
    </inkml:brush>
  </inkml:definitions>
  <inkml:trace contextRef="#ctx0" brushRef="#br0">40 0 15373,'-10'43'39,"1"-5"-34,1-23 12,2 1 6,2-1-1,2 1 6,2-2 0,0 0-6,2-1 7,18 12 33,-6-12 33,32 9-84,-24-17 45,40-2-84,-30-6-6,45-10 57,-39 2-130,44-21 63,-45 15 21,36-23 23,-45 22 56,15-21 6,-32 23 190,2-11-157,-13 18-22,-7-2-107,1 9 45,-14 7-22,8 0 6,-14 20 44,14-11-39,-14 28-34,15-21 213,-2 25-33,12-28 487,18 20-353,-2-25 616,37 14-594,-20-19 589,58 6-667,-40-11-1760,11-1 0,1 0 1586,-4-2-788,3 0 1,-3 1 748,-13-1-327,40 0 254,-56 0-166,20 0 121,-37 0 1462,4 0-2033,-14 0-136,-3 0-972,-2 0 1936,-7 2 0,5-1 1,-3 2-1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9.901"/>
    </inkml:context>
    <inkml:brush xml:id="br0">
      <inkml:brushProperty name="width" value="0.08571" units="cm"/>
      <inkml:brushProperty name="height" value="0.08571" units="cm"/>
    </inkml:brush>
  </inkml:definitions>
  <inkml:trace contextRef="#ctx0" brushRef="#br0">1 220 15233,'35'-42'190,"0"1"1,24-26-107,-43 53-39,0 2-12,0 1-10,-1 1-46,-3 1-425,5 0 274,-10 5-111,7 9 245,-11 3-16,3 25 62,-5-13-17,3 32 0,-2-28 11,7 27 5,-3-31 12,11 17-11,-8-24 33,13 5-22,-11-13 44,14-2-66,-13-5-281,13-7-28,-14 2-1601,8-11 638,-12 9 1277,5-9 0,-9 13 0,2-3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0.266"/>
    </inkml:context>
    <inkml:brush xml:id="br0">
      <inkml:brushProperty name="width" value="0.08571" units="cm"/>
      <inkml:brushProperty name="height" value="0.08571" units="cm"/>
    </inkml:brush>
  </inkml:definitions>
  <inkml:trace contextRef="#ctx0" brushRef="#br0">0 0 14001,'11'60'67,"0"-1"0,-1-4 0,-3-8-44,-5-20-29,-2 2-22,0-2-45,0 0-11,0-3-229,0 3 27,0-8-1932,0 9 471,-1-16 1747,0 7 0,-1-13 0,1-1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1.134"/>
    </inkml:context>
    <inkml:brush xml:id="br0">
      <inkml:brushProperty name="width" value="0.08571" units="cm"/>
      <inkml:brushProperty name="height" value="0.08571" units="cm"/>
    </inkml:brush>
  </inkml:definitions>
  <inkml:trace contextRef="#ctx0" brushRef="#br0">1 6 8506,'8'13'924,"-2"-2"-442,-6-11 1640,0 0-2088,3 76-659,-2-49 630,4 58 163,-3-68-168,2-1 6,1-2 33,5 3 6,-1-7 303,17 4 283,-11-11-312,24-1-218,-21-6 330,23-14-263,-24 5 302,16-20-380,-20 15 179,8-20-157,-14 20 0,0-17-140,-9 19-51,-13-13 51,4 16-101,-22-12 90,18 15-202,-22-11 96,22 14-522,-13-4 382,18 9-584,-4 8 612,10-1-555,2 12 504,5-9-583,11 9 561,-2-10-959,20 5 863,-15-9-940,28 2 1075,-22-4 717,34 0 55,-28-2 1530,39-3-1395,-37 1 868,33-4-1047,-37 5 728,21 0-812,-30 3 521,14 3-689,-22-2 235,6 6-308,-12-4 145,0 7-190,-6-5 118,-7 14-151,1-9 11,-9 18-34,9-15-17,-3 20 1,7-19 21,6 18 18,3-20 179,24 12-151,-11-17 95,26 2-90,-23-9 95,24-5-117,-22 1 325,24-15-247,-32 8 129,10-14-157,-20 13 163,-2-14-202,-4 11 11,-10-18-67,3 17-157,-22-19-56,16 20-1602,-18-14 477,19 18 1338,-9-4 0,17 10 0,-2 2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1.772"/>
    </inkml:context>
    <inkml:brush xml:id="br0">
      <inkml:brushProperty name="width" value="0.08571" units="cm"/>
      <inkml:brushProperty name="height" value="0.08571" units="cm"/>
    </inkml:brush>
  </inkml:definitions>
  <inkml:trace contextRef="#ctx0" brushRef="#br0">185 51 16180,'-9'-28'-34,"-2"6"12,1 23-1,-3 2-5,0 2-5,0 4-23,-7 6 39,4 0-6,-11 12 18,13-10-1,-4 8 6,9-8-45,1 8 17,4-7-33,14 23 33,0-23-23,20 15-66,-9-24-1099,38 4 617,-30-9-3389,39 1 2212,-43-6 1776,8-1 0,-24 0 0,-3 1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3.006"/>
    </inkml:context>
    <inkml:brush xml:id="br0">
      <inkml:brushProperty name="width" value="0.08571" units="cm"/>
      <inkml:brushProperty name="height" value="0.08571" units="cm"/>
    </inkml:brush>
  </inkml:definitions>
  <inkml:trace contextRef="#ctx0" brushRef="#br0">1 494 12735,'54'-23'541,"-1"0"0,-3 2 1,-8 2-128,-13 2-55,0-3-74,0 1 2,0-2-63,0-1-17,0 1 319,22-21-274,0-11-241,-5 6-72,-14-11-1,-29 39-195,-16-18 184,2 24-190,-31-4 218,19 15-39,-35 21 61,32-4 23,-32 39 6,33-25-28,-25 47 33,29-38-17,0 10 1,1 1-18,4-4 12,-8 46 0,17-58 11,8 19 11,5-39 79,14 4-51,-8-14 118,20-7-118,-16 0 101,18-14-95,-19 7 16,11-11-44,-16 12 17,3-4-46,-8 10-60,2 1 60,-3 3-105,7 4 66,-6 0-150,10 11 128,-9-6-22,9 16 89,-8-12-39,14 18 40,-11-17 10,22 14 7,-16-17 60,30 4-27,-24-12 118,31-4-96,-31-4 84,22-11-112,-29 5 84,10-16-95,-16 14 28,2-18-11,-7 16-22,-1-17-23,-2 19 33,1-12-27,0 17-45,5-2 27,-2 8-10,8 1 0,-5 3 10,11 7 24,-9-2-12,11 13-12,-12-10-27,13 13 34,-14-12-12,12 12-6,-14-14-117,7 9 40,-10-11-712,1 4 150,-4-7-3852,1 2 2234,0-4 2280,0 1 0,0-3 0,0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4.005"/>
    </inkml:context>
    <inkml:brush xml:id="br0">
      <inkml:brushProperty name="width" value="0.08571" units="cm"/>
      <inkml:brushProperty name="height" value="0.08571" units="cm"/>
    </inkml:brush>
  </inkml:definitions>
  <inkml:trace contextRef="#ctx0" brushRef="#br0">37 34 14818,'-14'44'123,"0"-6"-117,11-25 0,-1 0-6,3-1-12,0 0 24,2-1 4,14 12-4,-5-10-12,27 9-6,-20-17-50,25 0 28,-25-5 0,9 0 11,-16-3 28,1-1-22,-3-2 0,-1-1-28,-1-1-12,-2 0-10,-1-2-96,0-11 112,-2 7-196,-10-19 129,3 19-179,-23-19 241,15 18-51,-24-15 51,22 18-326,-17-6 164,21 14-607,-7-1 539,13 6 6,0 0 33,5 2-140,1 3 241,0 0-229,5 6 240,0-5-319,17 7 280,-8-10-224,27 6 325,-20-7 39,29 3 56,-28-4 302,30 3 1,-29-4 727,29 2-907,-31-2 40,16 5-169,-26-2 90,2 9-90,-14-5 1,-11 15-29,3-11-33,-18 17 50,16-17 813,-11 7-443,17-15 240,-3-3-352,8-5 560,3-11-555,1 6 527,11-17-643,-7 15 116,11-9-156,-12 14 33,7-4-151,-9 7-51,7 0 35,-8 6-7,3 6-10,-3 0-40,5 17 50,-2-11 1,18 23 22,-12-24 45,18 8-34,-17-16 45,18-1-39,-16-4 33,25-9 29,-27 2 234,17-12-139,-23 7 509,9-13-409,-9 11 678,10-18-755,-11 21 106,5-9-253,-8 16-33,1-1-34,-3 4-117,7 11 83,-5-5-50,6 15-17,-6-10-526,9 15 202,-4-12-4521,21 21 2465,-14-22 2498,11 7 0,-19-16 0,-3-2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4.405"/>
    </inkml:context>
    <inkml:brush xml:id="br0">
      <inkml:brushProperty name="width" value="0.08571" units="cm"/>
      <inkml:brushProperty name="height" value="0.08571" units="cm"/>
    </inkml:brush>
  </inkml:definitions>
  <inkml:trace contextRef="#ctx0" brushRef="#br0">75 82 13883,'-19'43'493,"2"-7"-348,8-24-16,0 1-17,2-1-33,1 1-7,2-3-32,2 1 60,1 1 85,8 3-146,-2-4 124,21 2-135,-14-10 39,20-3-67,-21-4 6,9-4 10,-11 0-9,-2-2-2,-1-1-5,-2-1-5,-2-7 5,0 3-74,-7-19 24,-1 16-146,-9-17 5,5 19-2530,-12-21 872,13 22 1849,-7-12 0,13 24 0,1-1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4.888"/>
    </inkml:context>
    <inkml:brush xml:id="br0">
      <inkml:brushProperty name="width" value="0.08571" units="cm"/>
      <inkml:brushProperty name="height" value="0.08571" units="cm"/>
    </inkml:brush>
  </inkml:definitions>
  <inkml:trace contextRef="#ctx0" brushRef="#br0">31 99 11508,'13'12'1580,"-3"-2"-1031,-10-10 3948,0 0-4430,29-54-61,-24 41 5,20-41 0,-32 54-22,-2 0-6,-8 7 17,6-2 17,-15 15-17,15-10-146,-8 19 57,13-16-6,0 8-23,5-10 12,1-1-23,2 0 34,3 0-96,7 2 135,2-2-67,21 7 95,-13-8 6,33 9 22,-30-10 39,31 8-22,-34-8 11,20 7-17,-27-9 73,3 9-51,-14-8 46,-15 9-51,1-8-45,-22 6 0,15-9-106,-20 1 45,21-4-516,-10-6 40,18 1-2919,0-9 1563,7 5 1910,8-8 0,-4 10 0,4-2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6.488"/>
    </inkml:context>
    <inkml:brush xml:id="br0">
      <inkml:brushProperty name="width" value="0.08571" units="cm"/>
      <inkml:brushProperty name="height" value="0.08571" units="cm"/>
    </inkml:brush>
  </inkml:definitions>
  <inkml:trace contextRef="#ctx0" brushRef="#br0">59 21 16756,'3'42'0,"-3"-5"0,-13-19 12,1-1-35,-1 1-5,4 0 6,1-2-45,4 0 55,2-3 40,21 8-33,-7-11 61,34 6-51,-22-13-21,31-1 32,-29-3-16,29-8 0,-32 3 68,20-13-68,-29 9 0,6-5-23,-15 6-10,-2 1-1,-1-1-44,-3 1-46,-4-2-21,-2 1-40,-5 0-499,-18-8 393,9 5-538,-29-12 594,28 15-633,-23-7 526,28 11-817,-14 0 767,22 4-616,-4 1 817,12 0-22,5 3 180,2-2 10,17 6 18,-9-4 10,27 4-5,-19-5 23,36 2 27,-28-2 443,38-1-179,-39 0 890,32 1-745,-38 0 594,17 4-890,-26-1 357,4 9-284,-14-4-18,-1 8-16,-3-5-74,-7 8-100,-1-3-44,-18 21 10,12-19 146,-12 17 39,18-28 483,0 2-539,11-14 230,10-11-185,-3 4 403,18-20-386,-14 15 386,16-17-431,-19 18 168,11-11-219,-16 16 40,5-4-123,-10 9-62,1 1 39,-1 4 62,1 7-34,0-2-56,4 12 28,-3-9 17,5 9 0,-3-11 34,4 7-23,-6-10 23,6 3-17,-6-5 39,10 0-40,-7-2 113,9-6-72,-8 3 94,7-11-95,-6 8 230,10-14-129,-10 11 515,11-14-432,-12 14 499,6-8-537,-10 12 44,1-2-246,-2 7 23,0 0-12,-1 3 28,4 9-16,-2-2-85,9 18 40,-5-16 44,20 20 0,-10-18 68,33 15-45,-23-18 16,44 10-61,-35-15 23,46 2-12,-43-8 51,48-9-62,-48 1 0,45-19 0,-51 11-23,31-26 12,-42 22 11,8-29-39,-23 28-202,-7-22 168,-5 26-196,-18-13 180,9 21-96,-20-3 112,19 11-140,-18 12 163,19-2-123,-14 24 117,17-15-45,-4 25 90,12-24-1,6 22 12,1-25-39,13 18 34,-4-21 33,26 13 11,-15-18 168,41 4-134,-29-10 139,54-7-172,-46-1 55,53-16-78,-56 9 78,42-18-56,-50 16-17,29-21-33,-40 20 11,15-17 0,-28 22-11,4-4-51,-12 12-246,1 1 280,-2 7-11,-2 4 17,-1 4 83,-3 19-61,2-14-22,-2 17 5,4-21 17,-1 9-22,2-13 95,1 6-12,0-11 180,2 1-157,0-5-22,1 1-74,-2-2-1141,0 0 783,-5 0 1,2 0-1,-5 0-6,6 0-3388,-2 0 2874,9 0-297,-1-1-707,8 0-1074,-1-1 2968,0 0 0,-4 1 0,-2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18.129"/>
    </inkml:context>
    <inkml:brush xml:id="br0">
      <inkml:brushProperty name="width" value="0.08571" units="cm"/>
      <inkml:brushProperty name="height" value="0.08571" units="cm"/>
    </inkml:brush>
  </inkml:definitions>
  <inkml:trace contextRef="#ctx0" brushRef="#br0">1 1 20582,'0'0'0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7.404"/>
    </inkml:context>
    <inkml:brush xml:id="br0">
      <inkml:brushProperty name="width" value="0.08571" units="cm"/>
      <inkml:brushProperty name="height" value="0.08571" units="cm"/>
    </inkml:brush>
  </inkml:definitions>
  <inkml:trace contextRef="#ctx0" brushRef="#br0">0 0 15804,'10'79'112,"-2"-12"-95,-8-47-90,0 0-83,0-1-220,0-2-313,0 0-336,0-3 1025,2 8 0,-2-14 0,1 6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7.621"/>
    </inkml:context>
    <inkml:brush xml:id="br0">
      <inkml:brushProperty name="width" value="0.08571" units="cm"/>
      <inkml:brushProperty name="height" value="0.08571" units="cm"/>
    </inkml:brush>
  </inkml:definitions>
  <inkml:trace contextRef="#ctx0" brushRef="#br0">9 59 12953,'-5'-15'2235,"1"3"-1591,4 12 398,0 0-1680,40-19-416,-23 19-463,32-13-539,-33 23-95,1 3 2151,-1-3 0,-8-3 0,-2-3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8.005"/>
    </inkml:context>
    <inkml:brush xml:id="br0">
      <inkml:brushProperty name="width" value="0.08571" units="cm"/>
      <inkml:brushProperty name="height" value="0.08571" units="cm"/>
    </inkml:brush>
  </inkml:definitions>
  <inkml:trace contextRef="#ctx0" brushRef="#br0">292 1 18761,'-71'15'39,"10"0"-50,36-4-6,1 1-22,1 1 6,2 0-12,2 1-39,3 0-6,3 1-44,3-2-236,2 6-492,17 13 610,0-10-499,39 17 572,-18-25-90,42 16 241,-40-17-22,25 14 50,-40-16 28,4 4 6,-18-7 10,-1-2 12,-2 1 101,-8 2-106,1-2-40,-22 9-34,12-8-481,-24 8-79,24-9-4166,-16 3 4749,22-7 0,-2-1 0,11-2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9.010"/>
    </inkml:context>
    <inkml:brush xml:id="br0">
      <inkml:brushProperty name="width" value="0.08571" units="cm"/>
      <inkml:brushProperty name="height" value="0.08571" units="cm"/>
    </inkml:brush>
  </inkml:definitions>
  <inkml:trace contextRef="#ctx0" brushRef="#br0">1 1 14101,'50'11'516,"-5"0"-287,-24 2 40,1 0-45,2 2-6,-1 1-55,0 2-62,-3 0-34,-3 3 107,0 30-185,-9-23 56,-4 30 5,-8-42 73,-12 6-61,6-17 83,-14 0-111,14-4 151,-11-4-163,14-1 62,-1-13-39,7 6-140,14-24 39,-2 17-56,28-24 45,-18 24-34,26-17 101,-27 23-51,17-6 35,-24 13-24,9 4 24,-15 4 44,9 11 0,-11-4 16,11 15-21,-9-14 10,8 15-66,-9-15 33,5 8 33,-9-12 113,2 1-6,-3-8 179,-1-1-319,0-2 51,0-12-46,1 6 18,2-12 21,0 13-27,4-5-62,-1 9 45,10 2 0,-6 2-22,19 3 72,-13 0-33,24 7-50,-20-4-1,27 12-5,-27-9-191,23 13 68,-27-11-1664,18 14 426,-23-15 1400,10 11 0,-16-16 0,2 3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9.977"/>
    </inkml:context>
    <inkml:brush xml:id="br0">
      <inkml:brushProperty name="width" value="0.08571" units="cm"/>
      <inkml:brushProperty name="height" value="0.08571" units="cm"/>
    </inkml:brush>
  </inkml:definitions>
  <inkml:trace contextRef="#ctx0" brushRef="#br0">0 81 13833,'24'49'-93,"0"-1"1,14 32-31,-38-66-17,0-1-45,0-2-224,3 1 247,-1-4 5,7-1 168,-5-4 34,5-2 16,-3-2 12,1-2 39,-2-2 11,1-2-5,-1-1 11,-1 0-12,0-1 180,0-13-235,-1 8 78,-2-22-101,-3 20 34,-9-20-56,3 20-1,-17-19-21,12 20 16,-15-19-11,17 20 0,-9-12 11,13 17-140,0-1 62,5 8 6,5 1 61,0 3-12,13 3 18,-4 0-17,20 6 5,-16-6-5,26 6 5,-23-7 57,32 4-1,-28-5 169,28 4-130,-32-4 236,15 4-219,-24-5 12,3 2-6,-8-2-22,0 0-12,-1 1-22,2-1 17,-2 1 11,2 0 5,-1 1 57,4 5-124,-3-3 57,6 10-51,-8-9 11,4 13-28,-7-10 17,1 10-28,-2-13 23,2 5-7,0-9 147,11 2-95,-4-4 111,18 1-129,-13-2 107,27 2-95,-19-2 201,34 1-146,-29-1 175,40-3-236,-38 1 16,33-6-66,-39 4 61,16-6-28,-27 5 85,2-9-102,-10 7 23,-4-12-56,-3 11 11,-7-13 11,4 12-45,-9-7 12,8 12-79,-6-1 62,6 7-45,-7 8 61,7-2-44,-9 18 67,10-12-56,-3 22 6,6-19-62,8 20 73,3-23-493,23 13 134,-11-18-1815,41 7 869,-29-12 1344,34 1 0,-46-5 0,7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0.427"/>
    </inkml:context>
    <inkml:brush xml:id="br0">
      <inkml:brushProperty name="width" value="0.08571" units="cm"/>
      <inkml:brushProperty name="height" value="0.08571" units="cm"/>
    </inkml:brush>
  </inkml:definitions>
  <inkml:trace contextRef="#ctx0" brushRef="#br0">1 0 14981,'14'56'179,"1"-1"0,8 41-140,-23-59-16,0 0-12,0-3-22,-1-2-23,1-1-22,-1-4-750,1 15 145,0-18-2537,0 16 3198,-3-27 0,2 0 0,-1-10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1.013"/>
    </inkml:context>
    <inkml:brush xml:id="br0">
      <inkml:brushProperty name="width" value="0.08571" units="cm"/>
      <inkml:brushProperty name="height" value="0.08571" units="cm"/>
    </inkml:brush>
  </inkml:definitions>
  <inkml:trace contextRef="#ctx0" brushRef="#br0">0 230 7604,'17'3'997,"-4"-1"-576,-13-2 598,0 0-498,70 0-693,-39-2 676,56 0-39,-56-1 779,49-13-1042,-34 5-93,8-4 0,-1 0-47,-15 1 61,23-13-56,-40 14 185,10-20-173,-20 17 218,2-17-208,-12 23 598,-6-6-642,0 12 312,-10 0-357,6 5 84,-18 18-61,14-5 94,-16 26-21,15-14 55,-8 16 1,-4 7-52,-21 36-92,22-37 1,-2 3 33,-7 11 0,3-6-42,9-14 62,-17 35 61,32-63 359,5 2-393,6-16 6,19-12-61,-7 1 140,36-21-135,-23 14 11,39-22-27,-37 23-23,35-14-23,-40 20 6,22-3 1,-32 11-7,11 3 12,-18 3-84,5 8 44,-8-3-122,5 14 83,-5-10-408,11 16 246,-8-14-1026,18 15 623,-13-17-2420,21 12 1418,-19-15 1657,14 3 0,-22-9 0,3-1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1.847"/>
    </inkml:context>
    <inkml:brush xml:id="br0">
      <inkml:brushProperty name="width" value="0.08571" units="cm"/>
      <inkml:brushProperty name="height" value="0.08571" units="cm"/>
    </inkml:brush>
  </inkml:definitions>
  <inkml:trace contextRef="#ctx0" brushRef="#br0">1 0 14146,'62'24'672,"1"0"0,-5-2 1,-10-3-119,-20-6-78,2 1-73,1-1-72,-1 1-79,-2 0-56,-1 0 56,11 14-219,-17-5-33,3 3 56,-30-9-28,-2-14 17,-24 1-62,14-4 6,-11-1 22,12-2-39,-1-1 0,0-2 23,-2-1-79,-9-2 67,7 0-50,-25-8 39,24 8-51,-24-10 23,30 13-123,-13-1 123,21 7-123,-4 9 140,11-2-185,5 19 84,3-12-263,13 21 268,-7-19-229,19 19 286,-16-23-6,26 9 78,-21-17 152,35-3-51,-28-7 135,38-15-174,-36 6 33,39-30-72,-44 23 50,24-20-11,-33 25 146,12-11-124,-16 16-39,9-6-55,-15 13-18,2 2 17,-5 6-33,-1 10 50,0-3-62,-5 27 45,0-20 1,-5 22-18,2-23-39,-3 12 73,5-16-33,0 7 66,4-15 74,1 1-119,2-6 57,6-8-11,0 1-17,18-22-17,-11 16 28,18-17-56,-17 19 117,19-11 6,-17 11 68,15-6-102,-21 14 35,9-1-108,-11 8 63,9 6-12,-8 0 56,20 21-95,-17-16-33,20 19-68,-18-20-857,21 16 68,-15-16 890,35 16 0,-40-22 0,15 5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3.921"/>
    </inkml:context>
    <inkml:brush xml:id="br0">
      <inkml:brushProperty name="width" value="0.08571" units="cm"/>
      <inkml:brushProperty name="height" value="0.08571" units="cm"/>
    </inkml:brush>
  </inkml:definitions>
  <inkml:trace contextRef="#ctx0" brushRef="#br0">0 1 14454,'20'24'476,"-1"-2"-291,-10-14 5,2 1-5,0 0-39,1-2-56,1 2-17,2-4 44,10 3 57,18-1-140,-6-2 61,43 3-78,-45-5-17,26 4 0,-37-3-40,11 8 7,-15-3-34,9 21 72,-22-13 57,-6 33-29,-7-23 35,-26 44-85,11-37-50,-30 36 67,30-46 246,-10 9-78,23-28 325,0-7-398,8-4 34,11-23-112,-1 11 44,26-32-44,-16 26 17,23-27-34,-26 33-96,13-15-268,-18 25 118,0-2 190,-7 11 45,-3 3-28,-1 2 16,1 2-5,-1 2-11,1 1 33,0 1-10,0 1-12,1 13 28,0-10 56,5 16-40,-1-21 46,6 5-28,-6-12 117,8-1-84,-8-3 146,11-5-140,-10 1 123,13-11-146,-10 7 62,16-14-67,-14 12 84,19-14-101,-18 15-12,16-10-44,-19 14-145,9-2 106,-15 6-113,6 5 108,-9 1-718,10 18 252,-5-10-1310,7 17 302,-7-15 1546,10 13 0,-11-18 0,4 5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4.343"/>
    </inkml:context>
    <inkml:brush xml:id="br0">
      <inkml:brushProperty name="width" value="0.08571" units="cm"/>
      <inkml:brushProperty name="height" value="0.08571" units="cm"/>
    </inkml:brush>
  </inkml:definitions>
  <inkml:trace contextRef="#ctx0" brushRef="#br0">1 3 10937,'10'62'67,"-3"-10"-61,-12-40 5,0 0-6,2-1 12,1 0 17,2-2 285,11 8-241,-4-8 79,17 6-78,-11-12 262,26-2-218,-21-3 29,15-4 33,-22 0 28,-1 0 33,-1-1 432,1-7-499,-5 3 140,2-14-274,-6 13-67,-11-20-29,3 19-162,-13-14-27,9 18-2427,-13-10 920,13 11 1747,-8-5 0,15 9 0,0 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44.518"/>
    </inkml:context>
    <inkml:brush xml:id="br0">
      <inkml:brushProperty name="width" value="0.08571" units="cm"/>
      <inkml:brushProperty name="height" value="0.08571" units="cm"/>
    </inkml:brush>
  </inkml:definitions>
  <inkml:trace contextRef="#ctx0" brushRef="#br0">90 800 11413,'-50'-18'459,"11"7"-207,39 16-16,0 2-1,0 1-22,1 0 11,1 1 28,0-2 0,2 3 5,-1-3-10,3 2-46,-2-1-16,2 0-17,-2-1-17,0 0-16,2-1-1,-1 1 1,2-2 16,0 1 28,0-1 34,4-1 6,1-1 27,4-1 1,6 0-35,6-1-4,8-3-35,9-3-55,11-5-12,9-3-1307,13-3 1279,7-3-10,12-2-914,-45 9 1,0-1 867,5 1 1,1-1-7,3-1 1,1 0 22,4-2 0,2 1 0,2-2 1,1 0 16,4-1 0,2 0-17,2 0 0,0 0 0,5-1 1,1 0-1,2-1 0,1 0-1208,3-1 1,1 1 1210,3-1 0,1 1-22,-30 6 1,0 0 0,1 0-1,1 1 1,1-1-1,0 1-7,1 0 0,1-1 0,0 1-499,1 0 1,0 0-1,1 0 502,0 1 1,1 0 0,-1 0-270,1 1 1,-1-1-1,1 1 271,1 0 1,-1 0 0,1 1-4,-1 0 0,-1 0 0,1 0 11,-1 0 1,0 1 0,-1 0-3,0 0 0,0 1 1,-1-1 0,-1 1 1,0 0 0,-1 1-2,-1 0 0,0 1 0,-1 0 10,33-4 0,-1 1-3,-2 2 0,-2 0 8,-1 1 0,-1 0 108,-1 1 0,0 2-105,-3 0 0,0 0 262,-2 2 0,-1 0-120,-2 1 0,-2 0-48,-2 1 1,-2 1 153,-3 1 1,-1 0-150,-4 2 0,-2 1 325,-3 0 0,-1 0-347,-5 2 1,-1 1-12,-3-1 0,-2 1-182,42 10 650,-11 1-660,-11-1 1162,-11 1-1176,-8-1 433,-9-1-432,-8 0 1439,-9-4-1449,-7-1 2,-10-2 1139,-3-3-1175,-6 0 874,-1-2-1011,-4-2 278,-4 2-518,-4-2-374,-5 0-466,-4 1-514,-5 0-1022,-2 1-5278,1-1 8194,5 0 1,10-3-1,4-1 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4.741"/>
    </inkml:context>
    <inkml:brush xml:id="br0">
      <inkml:brushProperty name="width" value="0.08571" units="cm"/>
      <inkml:brushProperty name="height" value="0.08571" units="cm"/>
    </inkml:brush>
  </inkml:definitions>
  <inkml:trace contextRef="#ctx0" brushRef="#br0">1 1 9834,'3'8'2234,"0"-1"-1360,-3-7 3590,0 0-4380,57 61-480,-37-38 430,45 46 11,-53-54-12,2-1 104,-1-1-121,1-3-4,0 0-52,11-3 40,0-8 12,-2-1 16,-1-18-28,-16 7 225,3-17-303,-5 14-516,1-20 118,-3 20-2425,5-19 1187,-2 22 866,9-9 0,-9 17 0,4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5.488"/>
    </inkml:context>
    <inkml:brush xml:id="br0">
      <inkml:brushProperty name="width" value="0.08571" units="cm"/>
      <inkml:brushProperty name="height" value="0.08571" units="cm"/>
    </inkml:brush>
  </inkml:definitions>
  <inkml:trace contextRef="#ctx0" brushRef="#br0">61 97 18084,'59'-54'95,"-15"11"-56,-52 43-39,-2 1 0,-3 3 0,-1 0-28,-1 4 0,-1-1 11,0 2-229,-13 11 151,14-9-365,-9 14 259,20-17-443,4 8 409,5-9-34,3 2-22,2-4-12,2 0 0,2 0 40,0 0-90,8 2 247,-6-1 39,19 6 72,-18-5 79,21 9-28,-23-9 129,13 10-129,-19-10 157,4 10-168,-11-10 27,-3 9-32,-4-10 94,-12 7-95,7-9 90,-17 2-112,16-4-12,-11-2 12,14 0 22,-1 0-50,8-1-50,3-1 44,3 0-28,11-2 34,-4 2-28,21-2 33,-14 2 34,29-3 0,-23 2 168,38-7-67,-32 4 454,41-11-387,-39 8 17,15-7-34,-24 6 0,-2 0 28,-1-1-22,-3-1 17,-1 0-12,-2-1-33,-2 0 78,4-14-207,-9 10-90,-2-18 18,-10 22-29,-18-5 45,7 14-101,-23 10 90,22 1-73,-21 23 73,23-13-45,-14 27 56,20-23-40,1 23 68,11-27-16,20 16-1,-6-21 0,35 11-89,-24-15-1451,42 7 358,-37-10 1199,43 2 0,-55-5 0,15-1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18.906"/>
    </inkml:context>
    <inkml:brush xml:id="br0">
      <inkml:brushProperty name="width" value="0.08571" units="cm"/>
      <inkml:brushProperty name="height" value="0.08571" units="cm"/>
    </inkml:brush>
  </inkml:definitions>
  <inkml:trace contextRef="#ctx0" brushRef="#br0">204 0 13676,'-28'12'196,"3"0"-107,2-5-49,0 0-57,-5 3-336,-8 9 202,18-7-241,-5 9-224,26 2 493,2-7-505,32 25 454,-7-20 124,15 9-68,13 3 79,-31-17-118,29 27 275,-42-24-34,1 7 229,-23 2-257,0-16 101,-25 20-84,10-20-11,-9 5-1,2-10-156,17-5-1445,-8-10 700,17 1-2308,2-18 3148,6 12 0,-1-2 0,0 10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19.353"/>
    </inkml:context>
    <inkml:brush xml:id="br0">
      <inkml:brushProperty name="width" value="0.08571" units="cm"/>
      <inkml:brushProperty name="height" value="0.08571" units="cm"/>
    </inkml:brush>
  </inkml:definitions>
  <inkml:trace contextRef="#ctx0" brushRef="#br0">86 297 10629,'0'61'741,"1"0"0,-1-5 1,-2-6-199,-5-6-753,-2 1 524,0 0-107,0 0-45,2-2-22,-1-3-16,1-3 206,2-6 85,-3 20 61,3-22-145,-1 8 695,3-34-908,3-10-57,-1-42-49,3 19-24,3-44 7,0 37-197,9-49 45,-5 38-260,6-20 0,1-1 182,-2 11 13,4-4 1,0 2 64,-2 12 48,7-4 0,2 1 75,-2 7-575,18-26 564,-26 51 290,-1 5-295,-1 2-57,-2 5-38,0 1-29,-3 3-184,5 3 924,-6 3-667,4 24 101,-9-9-28,-1 27-22,-4-21-303,-8 24 123,3-21-1882,-16 27 740,13-35 1372,-14 14 0,20-27 0,-4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19.577"/>
    </inkml:context>
    <inkml:brush xml:id="br0">
      <inkml:brushProperty name="width" value="0.08571" units="cm"/>
      <inkml:brushProperty name="height" value="0.08571" units="cm"/>
    </inkml:brush>
  </inkml:definitions>
  <inkml:trace contextRef="#ctx0" brushRef="#br0">0 0 9279,'5'50'-1050,"0"0"0,3 33 1050,-16-71 0,4-5 0,1-3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0.053"/>
    </inkml:context>
    <inkml:brush xml:id="br0">
      <inkml:brushProperty name="width" value="0.08571" units="cm"/>
      <inkml:brushProperty name="height" value="0.08571" units="cm"/>
    </inkml:brush>
  </inkml:definitions>
  <inkml:trace contextRef="#ctx0" brushRef="#br0">0 0 9828,'0'14'-230,"0"-2"230,0-12 930,0 0-941,30 55-6,-19-36-5,24 43-12,-25-51 6,1 0-34,24 5 68,-14-6 44,30 6 1,-32-11 246,19 5-124,-23-6 46,6 4 33,-11-2 5,-1 0-16,-2 2-34,1 0 180,-3 6-196,-2-2 324,-6 19-403,-3-11 45,-20 30-157,9-26 44,-23 23 108,26-33 620,-6 4-581,16-16-12,5-9-224,4 1-117,17-15 123,-7 9-269,27-11 196,-22 15-376,26-1 214,-27 7-1295,21 6 410,-24-2 1159,14 7 0,-21-6 0,3 2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0.636"/>
    </inkml:context>
    <inkml:brush xml:id="br0">
      <inkml:brushProperty name="width" value="0.08571" units="cm"/>
      <inkml:brushProperty name="height" value="0.08571" units="cm"/>
    </inkml:brush>
  </inkml:definitions>
  <inkml:trace contextRef="#ctx0" brushRef="#br0">279 0 13267,'32'59'351,"1"-1"0,-2-4 0,-10-6-71,-25-9-1037,0 2 1003,-5 2 112,-6 18-246,3-14 51,-10 40-140,11-46 44,-7 37-45,13-53 333,-2 17-338,5-32 344,0 3-215,1-11 173,-3-4-342,1-3 110,-7-15-351,4 6-649,-11-24 605,7 19-526,-15-24 621,10 25-364,-21-16 375,19 24-336,-18-2 449,20 15 122,-16 20 34,19-5 108,-13 35-153,16-26 0,-1 35-27,7-36 100,6 24-17,3-33 135,21 10-168,-8-20-191,34 0-167,-26-10-3379,42-11 3692,-40 3 0,9-3 0,-30 10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1.186"/>
    </inkml:context>
    <inkml:brush xml:id="br0">
      <inkml:brushProperty name="width" value="0.08571" units="cm"/>
      <inkml:brushProperty name="height" value="0.08571" units="cm"/>
    </inkml:brush>
  </inkml:definitions>
  <inkml:trace contextRef="#ctx0" brushRef="#br0">310 0 13642,'-31'56'291,"-1"0"0,3-4 1,3-7-158,6-11-27,-2 2-51,-1 1-56,-2 3 0,0-2-40,-7 14-206,7 5 207,5-15-107,20 4 113,8-37 122,28 10-61,-15-13 39,39 2 1,-28-7 32,42-3-94,-39-1 22,18-4 22,-27 2-10,-1-2 16,-4 0 39,5-5-56,-9 4 174,7-14-146,-15 11-11,1-15-84,-8 15-134,-8-8 106,0 13-96,-14-2 108,9 10-57,-16 11 95,13-1 79,-14 28-39,17-18 89,-6 30-28,15-29 342,16 21-291,-1-26 280,29 13-197,-19-20 639,36 5-593,-28-12 341,47-2-499,-40-4 6,53-8-145,-50 3-314,44-11 95,-54 11-1545,23-7 436,-39 10 1350,2-1 0,-14 5 0,-3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2.569"/>
    </inkml:context>
    <inkml:brush xml:id="br0">
      <inkml:brushProperty name="width" value="0.08571" units="cm"/>
      <inkml:brushProperty name="height" value="0.08571" units="cm"/>
    </inkml:brush>
  </inkml:definitions>
  <inkml:trace contextRef="#ctx0" brushRef="#br0">452 145 15462,'-4'-69'348,"-1"14"-326,-6 48-5,0 3-28,-2-1 5,-1 3-5,-1 0-11,-3 2-1,0 0-5,-3 2-16,0 2 10,-2 4-79,-12 12 69,8-2-52,-25 32 91,27-19 16,-3 11 0,2 10 45,6 14 0,4 3-51,-1-14 1,3 4 15,5 16 0,3 9 0,4-12-21,5 13-14,3 1 0,2-4-43,3-25-402,8 39 207,-10-54-1826,5 41 930,-11-57-2079,-2 15 1867,-3-32 1360,-3-1 0,2-5 0,2-3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2.918"/>
    </inkml:context>
    <inkml:brush xml:id="br0">
      <inkml:brushProperty name="width" value="0.08571" units="cm"/>
      <inkml:brushProperty name="height" value="0.08571" units="cm"/>
    </inkml:brush>
  </inkml:definitions>
  <inkml:trace contextRef="#ctx0" brushRef="#br0">1 0 10662,'56'6'574,"0"0"0,40 5-176,-61-9-17,0 1-67,3-1-90,0 2-101,-1-1-89,22 8-101,-25-4-247,25 18 180,-41-11-214,11 23 298,-22-21-79,2 17 106,-9-21 12,0 8 28,0-12 191,0 16-130,0-13 96,-2 18-146,2-18-17,0 6-6,0-8-27,0-2-17,0 1-28,1-2-141,3 0-22,-1-3-1993,5-1 766,-4-5 1457,6-4 0,-7 3 0,2-3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40:24.461"/>
    </inkml:context>
    <inkml:brush xml:id="br0">
      <inkml:brushProperty name="width" value="0.05" units="cm"/>
      <inkml:brushProperty name="height" value="0.05" units="cm"/>
    </inkml:brush>
  </inkml:definitions>
  <inkml:trace contextRef="#ctx0" brushRef="#br0">0 1 24575,'0'0'0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3.078"/>
    </inkml:context>
    <inkml:brush xml:id="br0">
      <inkml:brushProperty name="width" value="0.08571" units="cm"/>
      <inkml:brushProperty name="height" value="0.08571" units="cm"/>
    </inkml:brush>
  </inkml:definitions>
  <inkml:trace contextRef="#ctx0" brushRef="#br0">0 0 7229,'0'0'0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4.030"/>
    </inkml:context>
    <inkml:brush xml:id="br0">
      <inkml:brushProperty name="width" value="0.08571" units="cm"/>
      <inkml:brushProperty name="height" value="0.08571" units="cm"/>
    </inkml:brush>
  </inkml:definitions>
  <inkml:trace contextRef="#ctx0" brushRef="#br0">7 0 6159,'7'1'1809,"-1"0"-1036,-6-1 4156,0 0-4447,25 73-45,-15-38-820,17 61 641,-22-53-74,-1 3-21,-2 2 380,0 51-412,-5-40 1,-3 2-110,-5 15 1,-1-3 5,-6 24-346,-6-37 425,18-56 38,1-1-44,1-3 506,1-6-675,1 0-184,1-16 79,5 5 407,2-9-407,5 6-1,2-1 5,2 1-32,3 2-247,7-5 235,-3 7-274,23-5 375,-19 14-275,26-1 236,-32 8-146,16 11 309,-26-4 122,4 21-72,-12-14 100,-7 20-117,0-20 123,-16 14-107,10-18 152,-18 5-129,16-13 123,-13 0-151,17-5 51,-3-9-113,9 5-201,4-11 112,2 12-124,13-4 158,-5 7-51,23 2 101,-15 2 39,32 4-12,-25-3 136,41 3-29,-35-3 526,49-2-397,-43-3 287,44-10-416,-49 4 168,32-15-224,-42 12 196,13-16-167,-25 16 21,0-16-150,-13 16-163,-11-13 106,2 16-302,-19-5 258,16 11-332,-16 12 309,18 0 23,-6 11 33,9-3-72,-2 20 117,5-11-62,4 41 107,6-40 28,11 26 5,-4-36 84,21 10-44,-14-16 403,41 4-314,-33-15 158,32-5-209,-36-4 35,23-16-85,-23 10 264,25-26-258,-30 24 101,9-15-101,-20 23-34,2-2-61,-5 8-45,3 3 78,-3 3 51,9 11-39,-7-5 44,8 12-28,-6-10 23,15 17-50,-11-15-79,22 15-96,-20-19-571,14 6 18,-14-9 733,15 4 0,-19-7 0,7 2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4.429"/>
    </inkml:context>
    <inkml:brush xml:id="br0">
      <inkml:brushProperty name="width" value="0.08571" units="cm"/>
      <inkml:brushProperty name="height" value="0.08571" units="cm"/>
    </inkml:brush>
  </inkml:definitions>
  <inkml:trace contextRef="#ctx0" brushRef="#br0">141 0 18772,'-19'29'-352,"0"-2"161,-1-9-44,1-2 11,1 1 6,3-3 5,4-1 22,1-3 7,5-1-63,1-2 62,3-1-229,9 3 358,-1-4-17,22 3 79,-11-5 27,26 2-27,-22-2-12,22 5-5,-28-3-11,11 10-45,-20-6-875,2 12 141,-7-9-5942,-6 15 6743,0-14 0,-2 2 0,3-11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5.129"/>
    </inkml:context>
    <inkml:brush xml:id="br0">
      <inkml:brushProperty name="width" value="0.08571" units="cm"/>
      <inkml:brushProperty name="height" value="0.08571" units="cm"/>
    </inkml:brush>
  </inkml:definitions>
  <inkml:trace contextRef="#ctx0" brushRef="#br0">342 1 13105,'-47'23'137,"0"1"0,-32 17-70,58-25-22,2 2-11,-1 3-12,1 0-11,2 4-5,-1 1-12,-9 37-22,14-28-101,-2 43 68,20-53-141,20 22 85,-6-30-780,33 9 337,-25-18-2756,36 1 2095,-34-7 1221,13-3 0,-30 2 0,-5-3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5.896"/>
    </inkml:context>
    <inkml:brush xml:id="br0">
      <inkml:brushProperty name="width" value="0.08571" units="cm"/>
      <inkml:brushProperty name="height" value="0.08571" units="cm"/>
    </inkml:brush>
  </inkml:definitions>
  <inkml:trace contextRef="#ctx0" brushRef="#br0">0 0 8142,'15'15'2117,"-3"-3"-1366,-12-12 1971,0 0-2101,71 31-44,-42-17-39,56 25-62,-57-24-78,-1 0-112,2 1 89,8 10-95,6 16-252,-12-13 5,0 18-21,-26-34 66,-2 8-44,-6-16 16,-3 0-16,-3-5-6,-2 0 5,-2 0-16,-1-2-17,-4-2 0,-1-1 0,-2-3-50,-21-7 33,15 4-11,-30-11 5,34 13-66,-19-3 55,27 9-151,-5 1 107,15 5-224,2 7 139,6-1-436,15 12 465,-5-10-96,24 12 157,-18-13-90,33 7 130,-27-12 10,39 3 18,-34-7 21,42-4 29,-40 0 236,42-12-158,-41 6 280,37-14-319,-42 13-45,18-6-27,-34 11 44,1 1-56,-12 4 56,1 0-40,-2 3-72,2 9 34,-2-3-129,0 20 84,0-15 78,0 13 28,2-20 17,1 2-34,1-8-22,5-6 0,-3 1 107,14-14-79,-8 8-6,19-16-27,-15 14-35,23-12 24,-20 17 10,17-6 6,-21 11 6,10 2-6,-16 3-51,10 10 34,-12-3-111,9 14-12,-8-12-869,9 12 197,-9-14 812,15 7 0,-16-13 0,6 2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6.579"/>
    </inkml:context>
    <inkml:brush xml:id="br0">
      <inkml:brushProperty name="width" value="0.08571" units="cm"/>
      <inkml:brushProperty name="height" value="0.08571" units="cm"/>
    </inkml:brush>
  </inkml:definitions>
  <inkml:trace contextRef="#ctx0" brushRef="#br0">214 1 17440,'-34'10'-112,"4"2"67,10 2-17,2 1 1,-2 3-12,2 0 6,1 2-219,-9 18 107,13-15-443,-4 25 443,17-31-163,14 15 303,-3-22 44,25 3 18,-19-10 94,29-7-60,-26 0 256,42-20-262,-38 13 27,30-11-78,-40 16-11,9 1-11,-16 5-163,8 9 112,-7-4-516,10 16 24,-11-10-1675,7 11 27,-9-11 2213,4 6 0,-6-11 0,1 1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6.929"/>
    </inkml:context>
    <inkml:brush xml:id="br0">
      <inkml:brushProperty name="width" value="0.08571" units="cm"/>
      <inkml:brushProperty name="height" value="0.08571" units="cm"/>
    </inkml:brush>
  </inkml:definitions>
  <inkml:trace contextRef="#ctx0" brushRef="#br0">218 0 17742,'-31'15'62,"2"0"-62,10 0 0,-1 2 16,1 2-16,0 0-28,3 1 12,1 0-248,-8 21 80,12-18-729,-4 22 493,16-31-1356,14 10 964,-3-16-3181,25 5 2469,-16-11 1524,10 1 0,-21-3 0,-3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7.234"/>
    </inkml:context>
    <inkml:brush xml:id="br0">
      <inkml:brushProperty name="width" value="0.08571" units="cm"/>
      <inkml:brushProperty name="height" value="0.08571" units="cm"/>
    </inkml:brush>
  </inkml:definitions>
  <inkml:trace contextRef="#ctx0" brushRef="#br0">234 0 16532,'-20'45'807,"-1"-5"-628,3-23-50,-1 1-51,0 1-50,1 0-5,0 0-40,-18 21-62,17-18-581,-13 22 212,26-32-73,-1 5-118,7-12-1394,5 3 252,-1-4 1781,12 3 0,-10-6 0,4 2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8.363"/>
    </inkml:context>
    <inkml:brush xml:id="br0">
      <inkml:brushProperty name="width" value="0.08571" units="cm"/>
      <inkml:brushProperty name="height" value="0.08571" units="cm"/>
    </inkml:brush>
  </inkml:definitions>
  <inkml:trace contextRef="#ctx0" brushRef="#br0">157 13 13939,'-49'50'588,"8"-6"-459,29-27-34,0 1-50,1 0-12,0 1-33,2-2-72,1 20 32,4-18-77,13 18 106,0-28 33,23 3-5,-15-10 44,27-7-38,-25 0 94,22-14-89,-25 7-123,9-20-6,-19 17-319,-2-23 258,-6 21-348,-14-25 337,6 23-550,-14-22 505,13 23-236,-7-12 235,12 22-553,-5-2 564,8 9-156,-1 6 308,4-1 56,7 11 28,-1-8 107,18 12-90,-8-12 44,24 8-33,-18-11 275,35 5-175,-28-7 360,40 1-354,-40-2 62,29 5-196,-39-2 67,7 13-27,-22-8 206,-16 25-229,0-16-22,-28 27-1,20-25 588,-15 10-279,25-22 313,0-5-504,12-8 185,8-13-185,0 5 347,16-18-325,-14 17 203,14-12-281,-19 18 45,7-2-135,-11 8-22,3 2 39,-4 3 12,2 10-18,-2-3 40,7 16-34,-3-13 12,13 12-7,-8-15 24,19 6-35,-14-11 46,21 0-23,-20-4 39,20-8-45,-23 3 17,15-15-27,-18 9 128,10-15-73,-13 14 336,7-15-241,-9 17 236,4-8-336,-7 12-62,3 0-17,-3 4-78,4 9 16,-2-2-839,4 17 167,-5-10-2217,2 13 414,-4-12 2554,1 3 0,-2-10 0,-1-3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8.968"/>
    </inkml:context>
    <inkml:brush xml:id="br0">
      <inkml:brushProperty name="width" value="0.08571" units="cm"/>
      <inkml:brushProperty name="height" value="0.08571" units="cm"/>
    </inkml:brush>
  </inkml:definitions>
  <inkml:trace contextRef="#ctx0" brushRef="#br0">0 0 18980,'45'55'155,"0"0"0,-3-4 0,-12-9-99,-27-18-5,-2-1-23,0 0 0,-1-1-40,-3-1-16,0-2-28,-5-3-28,1-2-22,-1-3-6,2-2 6,2-4-57,0-2-342,0-9 315,2 1-336,2-16 386,3 9-96,10-21 203,-6 19-40,15-14 56,-13 18 51,13-4-6,-13 11 28,10 1-23,-11 2-16,5 2 28,-6 0 67,7 10-62,-4-5 253,11 11-202,-13-12 106,8 6-112,-11-7 157,7 3-151,-8-4 415,6 0-382,-8-3 57,8-2-130,-5-2 34,19-10-55,-12 4 100,16-10-90,-19 11 51,5-2-96,-9 7-139,4 1 95,-4 1-387,5 7 101,-6-2-1075,6 10 112,-4-5 1288,10 10 0,-10-12 0,5 5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2:00.936"/>
    </inkml:context>
    <inkml:brush xml:id="br0">
      <inkml:brushProperty name="width" value="0.08571" units="cm"/>
      <inkml:brushProperty name="height" value="0.08571" units="cm"/>
    </inkml:brush>
  </inkml:definitions>
  <inkml:trace contextRef="#ctx0" brushRef="#br0">1 91 8461,'62'-42'1882,"-12"8"-7089,-50 32 5863,0 1 1868,6-1-1858,8 1 23,28-1 282,-8 1-909,21-1 11,6 3-73,-8-1 33,13 1 1,3 0 39,11 0 46,-15 0 0,11 0 1,-8 1-25,-18-1 0,6 0 236,18 0 1,25 0-1,14 0 1,2 0-1,-7 0 1,-19 0-453,-10-1 0,-13 0 0,18 1 175,-7-1 0,17 1 0,13-1 0,7 0 0,2 1 1,-3-1-1,-7 0 0,-13 1 0,-18-1-54,2 0 0,-16 0 0,12 0-2,13 1 0,19 0 0,7 1 0,-2 0 1,-14-1-1,-25 1-32,20 0-308,4 4 1,-34-4 117,-66-3-8043,-81-14 3966,50 7 4301,-43-7 0,69 12 0,6 3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9.368"/>
    </inkml:context>
    <inkml:brush xml:id="br0">
      <inkml:brushProperty name="width" value="0.08571" units="cm"/>
      <inkml:brushProperty name="height" value="0.08571" units="cm"/>
    </inkml:brush>
  </inkml:definitions>
  <inkml:trace contextRef="#ctx0" brushRef="#br0">0 1 19199,'23'59'218,"-4"-8"-207,-20-33-33,0-1 5,-2 1-22,-1-2 0,1-1-62,0-1-151,1 3-544,5 3 583,0-7-218,10 1 330,-4-13-173,14-7 201,-11 0 45,5-8-17,-9 4 12,-1 0 5,0-3-12,-3 1 35,1-8 10,-3 5-5,0-19 0,-3 17-72,-5-20-1,0 24-935,-11-16 257,9 18-1360,-10-5 368,10 12 1743,-5 1 0,8 3 0,0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9.968"/>
    </inkml:context>
    <inkml:brush xml:id="br0">
      <inkml:brushProperty name="width" value="0.08571" units="cm"/>
      <inkml:brushProperty name="height" value="0.08571" units="cm"/>
    </inkml:brush>
  </inkml:definitions>
  <inkml:trace contextRef="#ctx0" brushRef="#br0">270 0 17708,'17'63'461,"1"-1"1,-2-5-1,-4-7-175,-8-11-45,0 1-45,-1 1-51,1-1-5,-1 0-22,0-2-40,-1-1 90,4 33-156,-4-33-35,4 34-16,-5-54-67,1 5 55,-2-18-531,-8-9 274,0-2-712,-23-23 650,12 11-593,-29-28 705,25 24-167,-35-26 374,33 29-72,-33-19 45,36 27-309,-19-4 236,29 15-107,-5 14 230,14-1-45,6 29 51,3-18-12,6 14 1,1-17-68,1 2-62,1-1-83,2-2-146,0-1-179,2-2-219,-1-2-3865,18 4 4655,-15-9 0,6 2 0,-21-10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0.453"/>
    </inkml:context>
    <inkml:brush xml:id="br0">
      <inkml:brushProperty name="width" value="0.08571" units="cm"/>
      <inkml:brushProperty name="height" value="0.08571" units="cm"/>
    </inkml:brush>
  </inkml:definitions>
  <inkml:trace contextRef="#ctx0" brushRef="#br0">7 1 15518,'59'34'793,"0"0"1,-5-2 0,-9-5-212,-17-10-139,0 2-140,-1-1-113,0 0-83,-3 0-35,4 6 7,-7 3-68,-4-5 34,-14-1-23,-9-16-139,-18-1 49,8-5-178,-34-10 123,25 2-40,-18-8 12,20 6 22,-2-1 0,2 1-28,0-1 39,2 1 18,0 0 10,3 2-89,-14 0 67,14 4-431,-15 5 358,23 5-241,-3 15 286,11-5-403,12 22 313,-2-20-700,26 18 566,-15-22-896,30 7 930,-23-15-101,35-1 391,-32-8-296,33-15-51,-35 4-2548,29-28 1726,-33 19 1209,21-35 0,-32 41 0,5-13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0.739"/>
    </inkml:context>
    <inkml:brush xml:id="br0">
      <inkml:brushProperty name="width" value="0.08571" units="cm"/>
      <inkml:brushProperty name="height" value="0.08571" units="cm"/>
    </inkml:brush>
  </inkml:definitions>
  <inkml:trace contextRef="#ctx0" brushRef="#br0">1 188 9486,'18'-47'1263,"0"0"0,11-30-579,-27 68-175,-1 4-150,1 3-79,-2 1 89,0 5 124,0 2 482,0 15 268,-2 43-951,1-19 209,-1 8 0,0-1-92,1-10 706,11 52-790,-1-56 559,22 43-710,-15-51-23,22 30-140,-23-39-39,9 10 6,-18-23-404,0-1 1,-6-10-1861,-11-15 1318,4 4-2628,-23-30 1994,14 20-3775,-23-32 5377,23 32 0,-5-7 0,16 24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1.268"/>
    </inkml:context>
    <inkml:brush xml:id="br0">
      <inkml:brushProperty name="width" value="0.08571" units="cm"/>
      <inkml:brushProperty name="height" value="0.08571" units="cm"/>
    </inkml:brush>
  </inkml:definitions>
  <inkml:trace contextRef="#ctx0" brushRef="#br0">0 58 6266,'5'15'3321,"-1"-3"-2509,-4-12 2398,0 0-2902,1 66-17,4-44 17,4 51-28,4-62 5,2-1 629,20 4-584,-9-7 191,29 2-325,-25-8 45,36-11-230,-30 4-11,12-9 0,0-3 0,-8 1-11,37-21 11,-49 20 45,15-21-17,-25 19-45,3-29 6,-21 31-12,-11-15 23,-2 25 34,-19-1-29,14 9 74,-29 20-34,29-5 111,-17 25-60,24-18 55,0 6-11,6-7 39,3-1 11,1 0 1,1 0 10,3-1 265,5 9-231,2-7 353,15 12-325,-6-16 611,37 13-572,-21-16 233,22-2 1,2-2-374,-2-4-67,6-2 0,-1-2-61,-7-5-9,-1-1 0,-1-1-13,-2-2-26,1-4 0,-2 0-31,-19 3-95,18-11 11,-41 12-291,-9-3 286,-5 5-752,-22 3 438,15 5-717,-17 5 426,20 1-2493,-9 11 1003,10-8 2229,-7 12 0,12-17 0,-2 2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1.941"/>
    </inkml:context>
    <inkml:brush xml:id="br0">
      <inkml:brushProperty name="width" value="0.08571" units="cm"/>
      <inkml:brushProperty name="height" value="0.08571" units="cm"/>
    </inkml:brush>
  </inkml:definitions>
  <inkml:trace contextRef="#ctx0" brushRef="#br0">0 58 17759,'96'-15'1849,"-11"2"-1497,-46 9-55,2 1-62,5-1-22,2 1-731,3 0 607,1 0-27,1 0-51,-1 0 154,-1 1-328,14 0-33,-17 2-1260,44 0 963,-53 1-1562,31-1 1019,-54 0-4375,2 0 1484,-17 1 3927,-1 0 0,-1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3.772"/>
    </inkml:context>
    <inkml:brush xml:id="br0">
      <inkml:brushProperty name="width" value="0.08571" units="cm"/>
      <inkml:brushProperty name="height" value="0.08571" units="cm"/>
    </inkml:brush>
  </inkml:definitions>
  <inkml:trace contextRef="#ctx0" brushRef="#br0">129 1 14880,'-24'48'-6,"1"1"1,-16 33-23,26-60-45,3-2-78,2-1-202,3-1-235,1-1-269,3-2-297,0-2-3590,2 4 4744,1-9 0,0 1 0,-1-7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3.939"/>
    </inkml:context>
    <inkml:brush xml:id="br0">
      <inkml:brushProperty name="width" value="0.08571" units="cm"/>
      <inkml:brushProperty name="height" value="0.08571" units="cm"/>
    </inkml:brush>
  </inkml:definitions>
  <inkml:trace contextRef="#ctx0" brushRef="#br0">0 1 7447,'3'8'-151,"-1"-2"140,-2-6-333,0 0 1,0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4.406"/>
    </inkml:context>
    <inkml:brush xml:id="br0">
      <inkml:brushProperty name="width" value="0.08571" units="cm"/>
      <inkml:brushProperty name="height" value="0.08571" units="cm"/>
    </inkml:brush>
  </inkml:definitions>
  <inkml:trace contextRef="#ctx0" brushRef="#br0">491 215 11374,'39'-52'1006,"1"0"0,-3 8 1,-12 8-621,-26 17-84,-5 12-33,-3 3 1,-6 3 21,-2 8 34,-3 3 599,-30 42-661,16-14-56,-2 7 0,-1 1-95,0 8-34,-2 9 1,0 3-57,-2 9-46,8-9 0,-3 13 0,5-11-280,-6 20 231,1 1 0,4-6 23,16-32-51,-4 24-5,16-47-561,-1 14 572,5-34-409,0-1 247,0-20 263,0-1-168,0-9 38,1 2 46,0-1-62,4-14 78,-1 9-16,8-22 89,-2 20 443,24-33-308,-15 35 195,34-25-245,-30 39-1,37-5-123,-33 15-443,36 6-61,-38 4-4363,23 17 313,-34-10 4582,5 8 0,-16-17 0,-2-1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5.255"/>
    </inkml:context>
    <inkml:brush xml:id="br0">
      <inkml:brushProperty name="width" value="0.08571" units="cm"/>
      <inkml:brushProperty name="height" value="0.08571" units="cm"/>
    </inkml:brush>
  </inkml:definitions>
  <inkml:trace contextRef="#ctx0" brushRef="#br0">74 1 15776,'18'54'171,"1"-1"0,8 40-81,-36-63-438,-3 3 398,0 2-5,-1 0-28,-1 0-1,-11 35-32,11-32-12,-11 43-6,19-55-57,-1 25-16,6-32-232,8 14 210,0-22-274,25 3 229,-11-11-319,39-5 370,-27-2-17,43-13 135,-41 7 44,41-18-17,-44 17 163,39-19-62,-44 18 381,31-18-285,-38 17 666,20-22-728,-28 18 151,11-22-241,-16 20 62,2-19-113,-9 23-55,-11-12 11,2 19-17,-19 2 45,12 10-72,-21 18 49,20-7-83,-15 31 44,21-24-27,-5 30 72,13-29-67,5 25 45,5-30-399,16 19 113,-8-24-1220,24 11 778,-20-17-3552,31 4 4319,-29-9 0,8 0 0,-21-2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4.591"/>
    </inkml:context>
    <inkml:brush xml:id="br0">
      <inkml:brushProperty name="width" value="0.08571" units="cm"/>
      <inkml:brushProperty name="height" value="0.08571" units="cm"/>
    </inkml:brush>
  </inkml:definitions>
  <inkml:trace contextRef="#ctx0" brushRef="#br0">1306 516 18128,'18'-69'736,"0"0"0,-2 6 0,-4 9-233,-10 19-105,-2 4-140,0 4-85,0 3-33,-4 3-39,1 2-6,-4 2-22,-1 2-16,2 2-52,-6 0-5,4 2-16,-5 0-69,2 3 1,-4 1-51,-1 2-16,-3 2 39,-6 2-22,-3 3 39,-6 3 5,-3 6 17,-3 4-5,-3 6-502,-3 4 518,0 4 12,-2 5 38,-1 5-869,0 4 870,-3 3 33,1 5 0,-1 3-10,2 3 4,2 3 18,1 2-17,4 4 33,0 4-1022,6 9 1000,0 3-1202,5 8 1196,3 4-2,15-45 0,2 0-4,0 2 1,2 1 2,-1 0 1,1 2-9,0 0 1,1 1-12,1 1 0,0-1 14,1 1 0,0 1-28,2-1 0,0 0 28,0-1 0,1-1-14,1-1 0,1-1-23,-4 45 35,3-3-29,-1-7 6,1-3-406,-1-4 445,-1-4-40,-2-3 12,0-5 293,-2-4-321,-1-4 17,-2-7-6,2-4-44,-1-6 777,2-6-844,-1-6 1295,2-6-1385,-1-7 1108,3-6-1080,2-6 406,0-3-580,3-2-194,1-1-210,0-5-173,0-4-83,0-8-142,2-6-206,3-7-387,2-8-503,3-8 385,2-6 1877,-2 2 0,-4 19 0,-2 10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2:01.743"/>
    </inkml:context>
    <inkml:brush xml:id="br0">
      <inkml:brushProperty name="width" value="0.08571" units="cm"/>
      <inkml:brushProperty name="height" value="0.08571" units="cm"/>
    </inkml:brush>
  </inkml:definitions>
  <inkml:trace contextRef="#ctx0" brushRef="#br0">7 92 13933,'58'-20'250,"-1"0"0,-3 2 1,-4 4 6,0 5-77,3 5-80,-1 0-21,2 3-34,0 0 11,2 1-664,2 1 950,27 2 478,13 1 1,3 1-768,-47-2 0,1 1-6,50 2 1,-14 1-109,-61-2-320,-1 6 258,-38-5 22,-18 3-17,-17-3 15,-20-2 1,-20 1-1,8-1 111,17-1 1,-1 0-1057,-19 1 0,-10 0 0,6 0 1081,0 0 1,9-1-28,-19 3 230,13 0 0,4 1-253,9 6 0,7-2 56,23 3-11,31-6 45,22 4-34,32-3-22,42 0-1118,-27-5 1,3-1 1145,-9-1 0,5-1 76,7 0 0,8-1 1,-5 1 671,8 0 1,0-1-770,-7 1 0,5-1 1,-3 1-17,28 2 1,-11 1-4,2-1 135,-33 3-56,-88-6 84,-28 0 0,-6 0-11,-10-1 64,-20 1 0,-3-1-275,6 1 135,-11 2 1,1 1-71,19 1-59,1 2 1,3 2-128,25-1 1065,-20 10-2515,57-9 1110,24 11 1,-4-12 0,15 3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5.655"/>
    </inkml:context>
    <inkml:brush xml:id="br0">
      <inkml:brushProperty name="width" value="0.08571" units="cm"/>
      <inkml:brushProperty name="height" value="0.08571" units="cm"/>
    </inkml:brush>
  </inkml:definitions>
  <inkml:trace contextRef="#ctx0" brushRef="#br0">372 8 15888,'-71'-7'460,"13"7"-320,46 21-28,-1 3-17,0 2-22,-1 2-1,0 2-21,0 0-12,1 1 45,-15 36-101,12-30-72,-13 44-12,20-53-560,-4 29 269,8-34-1373,-4 21 970,6-29-2325,-7 11 1854,6-18-1478,-8 0 2744,8-9 0,-2 0 0,5-2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6.039"/>
    </inkml:context>
    <inkml:brush xml:id="br0">
      <inkml:brushProperty name="width" value="0.08571" units="cm"/>
      <inkml:brushProperty name="height" value="0.08571" units="cm"/>
    </inkml:brush>
  </inkml:definitions>
  <inkml:trace contextRef="#ctx0" brushRef="#br0">1 384 12533,'59'-31'231,"0"0"1,-5 1 0,-9 10-109,-22 19-39,0 1-22,-1 1-1,0 1-38,0 1 5,-2 1-12,0-1 46,16 0-56,-15-1 66,23-4-38,-29-4 89,21-14-56,-21 7 51,18-21-90,-20 17 162,17-24-106,-18 21 314,15-23-241,-17 26 123,9-20-213,-13 24 112,3-8-179,-7 16 28,-7 8 90,0 6 448,-18 31-364,7-13-23,-9 21-45,8-16-11,0 3-50,-2 1-22,2 1-18,0 0-16,1-3-11,3 1-118,-2 17-62,8-19-1283,-2 25 673,8-38-2207,0 8 1743,1-21 1248,0-2 0,0-5 0,0-1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6.222"/>
    </inkml:context>
    <inkml:brush xml:id="br0">
      <inkml:brushProperty name="width" value="0.08571" units="cm"/>
      <inkml:brushProperty name="height" value="0.08571" units="cm"/>
    </inkml:brush>
  </inkml:definitions>
  <inkml:trace contextRef="#ctx0" brushRef="#br0">1 1 9766,'13'15'1686,"-3"-3"-1171,-10-12 2286,0 0-2874,75 6-73,-47-1-106,58 4-268,-67-1-500,1-2-1187,-2 2 2207,1 0 0,-10-3 0,-1-1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6.806"/>
    </inkml:context>
    <inkml:brush xml:id="br0">
      <inkml:brushProperty name="width" value="0.08571" units="cm"/>
      <inkml:brushProperty name="height" value="0.08571" units="cm"/>
    </inkml:brush>
  </inkml:definitions>
  <inkml:trace contextRef="#ctx0" brushRef="#br0">206 0 13569,'-84'52'135,"14"-7"-107,55-26 0,2-1 0,3 1-6,3 0 1,3 0 55,2 6 79,13 1-129,-2-4 140,38 0-135,-23-17 113,38-5-73,-39-6 100,16-11-100,-23 5 95,6-24-157,-14 18 23,-5-27-34,-7 28-67,-12-13-17,6 15-1059,-19-14 511,17 16-3250,-16-6 1065,19 16 2817,-3 4 0,9 0 0,1 1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7.173"/>
    </inkml:context>
    <inkml:brush xml:id="br0">
      <inkml:brushProperty name="width" value="0.08571" units="cm"/>
      <inkml:brushProperty name="height" value="0.08571" units="cm"/>
    </inkml:brush>
  </inkml:definitions>
  <inkml:trace contextRef="#ctx0" brushRef="#br0">43 0 8573,'4'1'1283,"0"-1"3030,-4 0-4022,-19 34-56,12-18-61,-13 27-29,17-26-44,2-1-45,0 1 218,9 15-195,-2-13 117,19 13-145,-12-23 66,21-2-77,-19-7 16,9-4-6,-12-2 6,-1-2-11,-1-1-17,-1-1 5,2-6-33,-3 4-162,4-15 33,-7 14-1294,2-17 202,-4 19 1221,-2-12 0,-1 17 0,0-3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7.489"/>
    </inkml:context>
    <inkml:brush xml:id="br0">
      <inkml:brushProperty name="width" value="0.08571" units="cm"/>
      <inkml:brushProperty name="height" value="0.08571" units="cm"/>
    </inkml:brush>
  </inkml:definitions>
  <inkml:trace contextRef="#ctx0" brushRef="#br0">80 0 15860,'9'54'358,"1"-1"1,2 41-275,-21-58-17,-1 3-27,-2-1-24,1 0 1,-1-1-28,3-1-28,0-5-51,2 0-95,2-6-195,1-3-198,2-2-239,0-4-326,0-4 1143,-5 3 0,4-9 0,-3 1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7.689"/>
    </inkml:context>
    <inkml:brush xml:id="br0">
      <inkml:brushProperty name="width" value="0.08571" units="cm"/>
      <inkml:brushProperty name="height" value="0.08571" units="cm"/>
    </inkml:brush>
  </inkml:definitions>
  <inkml:trace contextRef="#ctx0" brushRef="#br0">1 1 10444,'18'14'353,"-3"-3"-62,-15-11 1082,0 0-1345,74 26-837,-47-16 534,57 21-302,-65-23-333,-3-1-608,-2 0 112,-2-1 1406,-2-1 0,-5-2 0,-1-2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8.105"/>
    </inkml:context>
    <inkml:brush xml:id="br0">
      <inkml:brushProperty name="width" value="0.08571" units="cm"/>
      <inkml:brushProperty name="height" value="0.08571" units="cm"/>
    </inkml:brush>
  </inkml:definitions>
  <inkml:trace contextRef="#ctx0" brushRef="#br0">86 31 10237,'8'-1'4956,"-2"1"-4468,-6 0 179,0 0-645,21-15-5,-16 13 0,13-10 11,-30 21-23,1-2-5,-8 5 0,4-4-22,0 1-17,0-1-6,1 1-39,2-2-23,1 2-27,5-2-40,-1 0-16,4 0-12,0 0 17,2 0 39,2-1 40,2 0 22,2 0 34,4-1-90,16 4 95,-7-4-90,29 9 119,-24-8 105,29 10-33,-29-8 0,10 5-11,-19-4-11,-3 1-6,-3 0 11,-4 1 95,-3 5-67,-6-3 85,-14 15-113,5-15-11,-22 11-73,21-17-498,-10 1-45,19-6-4436,5-6 5024,6 1 0,0-1 0,-1 2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8.309"/>
    </inkml:context>
    <inkml:brush xml:id="br0">
      <inkml:brushProperty name="width" value="0.08571" units="cm"/>
      <inkml:brushProperty name="height" value="0.08571" units="cm"/>
    </inkml:brush>
  </inkml:definitions>
  <inkml:trace contextRef="#ctx0" brushRef="#br0">1 0 17204,'24'94'-520,"-5"-16"-29,-15-64-236,-1-1-380,-1-2-565,0-2-623,-2-1 2353,0-3 0,0-2 0,0-1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8.498"/>
    </inkml:context>
    <inkml:brush xml:id="br0">
      <inkml:brushProperty name="width" value="0.08571" units="cm"/>
      <inkml:brushProperty name="height" value="0.08571" units="cm"/>
    </inkml:brush>
  </inkml:definitions>
  <inkml:trace contextRef="#ctx0" brushRef="#br0">0 16 10114,'6'-3'-62,"-1"1"17,-5 2-3125,0 0 2582,60-7 269,-44 7 212,46-4 107,-58 8 0,-2-2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2:04.341"/>
    </inkml:context>
    <inkml:brush xml:id="br0">
      <inkml:brushProperty name="width" value="0.08571" units="cm"/>
      <inkml:brushProperty name="height" value="0.08571" units="cm"/>
    </inkml:brush>
  </inkml:definitions>
  <inkml:trace contextRef="#ctx0" brushRef="#br0">0 229 9974,'13'-39'408,"-2"7"-357,-9 29-29,2 0-16,-2 0-6,3 2-23,8-3 18,27 0 27,11 0 1,6 0-1599,0-1 0,2 0 1727,13 0 1,2-1-26,9-3 1,-2-1-71,-23 3 0,0 1-31,22-2 0,-2 0-8,10-1 0,-7 3 28,6-3-34,-36 3 207,47-8 3252,-70 8-3268,20-6-516,-28 13-2274,-6 7 2588,-1 2 0,-12 1 0,-1-8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9.359"/>
    </inkml:context>
    <inkml:brush xml:id="br0">
      <inkml:brushProperty name="width" value="0.08571" units="cm"/>
      <inkml:brushProperty name="height" value="0.08571" units="cm"/>
    </inkml:brush>
  </inkml:definitions>
  <inkml:trace contextRef="#ctx0" brushRef="#br0">196 0 15042,'18'61'286,"0"0"0,-1-9 0,-4-1-169,-9 3 1,-3-6-174,1-2-6,-1 54-44,-4-71 16,1-9-174,-1 2 80,2-13-248,-4-2 382,2-6-107,-8-13 90,6 3-112,-4-26 134,5 17-78,-1-29 100,4 26 1,-3-12 28,3 17 22,-2 1-28,1 2-12,0 1-38,-1 2-6,-1 3 11,0 3-22,-10 5 84,4 4 84,-21 17-85,15-6 52,-24 30-35,22-23 12,-16 30-34,22-29 56,-4 21-44,13-27 117,11 14-101,2-22 23,28 11-40,-13-16 12,41 4-46,-32-9 18,52-5 5,-46 0-6,10-4 1,0-2-6,-5 0 20,4-4 0,-1 0 24,-10 0 287,31-21-180,-47 19 298,13-22-332,-24 21 118,-1-24-139,-7 24 161,-11-20-234,3 23-46,-15-6 23,12 16-17,-15 6 34,13 4 151,-18 23-112,17-11 34,-13 26-51,16-23 118,-5 22-34,9-21 510,13 26-392,2-30 431,26 13-291,-11-21 605,55 4-717,-29-8 251,32-1 1,5-1-314,-10-1-92,6 0 0,-3-1-76,-20-1-6,-6 2 1,-1 0 5,-4-2-14,1 2 1,-3-1 7,-18-1-44,15 1-28,-39-1-577,-4 0 218,-4 0-4149,-19 0 1119,7 0 3428,-19 0 0,23 1 0,0-1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0.897"/>
    </inkml:context>
    <inkml:brush xml:id="br0">
      <inkml:brushProperty name="width" value="0.08571" units="cm"/>
      <inkml:brushProperty name="height" value="0.08571" units="cm"/>
    </inkml:brush>
  </inkml:definitions>
  <inkml:trace contextRef="#ctx0" brushRef="#br0">0 23 14975,'68'-14'936,"-11"5"-667,-44 14-45,0 1-51,3 2-50,-1 0-5,2 2 28,7 6-57,9 16-72,-9-8 17,4 25-46,-23-27-55,-3 29 39,-7-27-95,-14 30 67,6-30-202,-17 24 169,16-29-113,-14 14 169,18-22-40,-2 4 73,9-12 39,15-7-5,-2-2 16,31-20-44,-16 9 10,41-26 1,-34 24 45,37-19-45,-42 25-45,21-4 16,-33 14-4,9 12 21,-18-2 29,3 23-45,-8-13-465,-2 25 10,-1-21-2507,-8 21 766,5-24 2207,-6 9 0,9-20 0,-1 1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1.248"/>
    </inkml:context>
    <inkml:brush xml:id="br0">
      <inkml:brushProperty name="width" value="0.08571" units="cm"/>
      <inkml:brushProperty name="height" value="0.08571" units="cm"/>
    </inkml:brush>
  </inkml:definitions>
  <inkml:trace contextRef="#ctx0" brushRef="#br0">1 0 15059,'28'54'115,"1"0"1,-4-4 0,-4-9-15,-10-21-22,-1 0-17,1-2-6,0 0 11,1-3 224,17 6-190,-13-13 274,22 1-269,-24-15 163,12-17-202,-15 7 23,6-27-56,-12 23-23,4-28-140,-6 28-101,-1-11-156,0 15-1211,-2-2 91,0 6 1506,2-4 0,-2 12 0,0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1.609"/>
    </inkml:context>
    <inkml:brush xml:id="br0">
      <inkml:brushProperty name="width" value="0.08571" units="cm"/>
      <inkml:brushProperty name="height" value="0.08571" units="cm"/>
    </inkml:brush>
  </inkml:definitions>
  <inkml:trace contextRef="#ctx0" brushRef="#br0">17 83 17692,'65'-46'33,"-17"10"1,-51 39-23,-5 2 6,-1 4 0,-2 3-17,-2 1 16,0 4-60,-11 19 27,10-12-62,-10 35 29,18-34-79,2 29 96,9-33-186,23 15 6,-9-24-1512,41 1 627,-30-12-4201,42-10 5299,-43 2 0,8-4 0,-29 9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2.097"/>
    </inkml:context>
    <inkml:brush xml:id="br0">
      <inkml:brushProperty name="width" value="0.08571" units="cm"/>
      <inkml:brushProperty name="height" value="0.08571" units="cm"/>
    </inkml:brush>
  </inkml:definitions>
  <inkml:trace contextRef="#ctx0" brushRef="#br0">0 0 14661,'33'81'174,"-7"-11"-135,-26-45-11,-1 1-22,-1 2 5,-1 1-11,0 0-11,1-1 0,1 0-6,0-2-28,3 28 0,11-15 62,-2 8 33,22-23-5,-16-19-6,13 0 23,-13-6 44,11-7-55,-7 1 27,23-20-50,-22 12 151,32-33-111,-35 28 179,20-29-147,-31 32 57,2-14-78,-9 18 21,-7-8-100,2 12-56,-16-2 51,10 13-12,-9 9 0,12 2-100,-3 24 66,7-15-50,10 41 79,3-37-213,19 26-40,-10-35-2890,42 18 1541,-29-21 776,37 9 0,-51-19 0,6-2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2.859"/>
    </inkml:context>
    <inkml:brush xml:id="br0">
      <inkml:brushProperty name="width" value="0.08571" units="cm"/>
      <inkml:brushProperty name="height" value="0.08571" units="cm"/>
    </inkml:brush>
  </inkml:definitions>
  <inkml:trace contextRef="#ctx0" brushRef="#br0">0 0 16930,'61'13'632,"-1"-1"1,-4-1 0,-10-1-285,-19-2-107,-1 1-129,-2 1-50,-1 2-73,-3 1 11,-3 1 56,9 18-68,-13-15-32,7 18-7,-17-24-100,-3 5 140,-4-11 61,-12 1-61,3-8 5,-8-2-16,7-3-6,-1-1 11,1-1-11,-1-2-134,-7-4 111,5 3 7,-14-9-7,16 12-100,-7-3 66,16 10-234,-1 10 241,4-1-326,5 22 164,1-13-645,13 22 566,-7-20-527,16 16 672,-12-21 6,24 6 168,-17-15 151,35-3-73,-28-5 186,36-13-146,-35 6 375,39-19-281,-36 15 679,43-19-606,-40 20 449,43-12-532,-46 17 39,32-1-241,-42 8-5,15 10-18,-29-1 6,3 21 17,-9-13-106,-3 20 77,-1-22 1,-2 9 56,2-17 208,2 1-174,1-14 39,1-4-6,2-4 151,12-15-167,-3 14 156,22-21-157,-16 23-39,32-16-44,-26 19-449,36-8-67,-36 14-3254,25-1 1042,-33 8 2733,7 3 0,-17-2 0,0 1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3.856"/>
    </inkml:context>
    <inkml:brush xml:id="br0">
      <inkml:brushProperty name="width" value="0.08571" units="cm"/>
      <inkml:brushProperty name="height" value="0.08571" units="cm"/>
    </inkml:brush>
  </inkml:definitions>
  <inkml:trace contextRef="#ctx0" brushRef="#br0">1 305 16051,'56'0'414,"0"1"1,40-2-315,-67-7-21,1-2-23,2-1-11,-2-2-1,-1-1 7,-1 0-12,-3-2 28,17-24-56,-21 16-145,12-31 44,-27 35-178,-9-20 189,-5 26-122,-22-7 178,12 16-38,-28 16 38,25 0 23,-26 32 0,27-19-45,-17 42 29,26-35-124,-4 35 72,15-41-16,13 21 79,-2-30 89,31 7-23,-19-18 147,40-5-113,-31-5 235,46-13-240,-40 7 123,46-11-174,-46 12 62,41-8-79,-46 12-28,36-2-10,-42 7-57,24 3 6,-34 1-241,13 9 207,-21-3-151,2 15 190,-10-11 23,-6 17 45,1-18 22,-10 11 67,8-16 431,-3 0-347,7-6 253,3-8-393,3 1 22,13-15-49,-2 10-68,24-14 50,-19 16 12,20-9-29,-25 14-50,11-3 68,-19 7-57,9 5 57,-11 0 5,6 8 22,-5-4 40,12 10-74,-8-9-452,17 10 38,-16-14-1243,12 7 106,-14-8 1563,10 4 0,-14-7 0,4 2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4.878"/>
    </inkml:context>
    <inkml:brush xml:id="br0">
      <inkml:brushProperty name="width" value="0.08571" units="cm"/>
      <inkml:brushProperty name="height" value="0.08571" units="cm"/>
    </inkml:brush>
  </inkml:definitions>
  <inkml:trace contextRef="#ctx0" brushRef="#br0">0 441 18453,'53'46'379,"0"0"0,-4-4 1,-9-8-61,-21-18 0,2-1-61,-2-1-6,3-1-40,-2-2 236,29 5-364,-26-9 28,22 3-67,-36-13-45,0-11-22,-6 1-157,-10-32 67,2 24-292,-9-28 124,8 29-985,-2-19 676,6 21-2424,1-14 2150,3 24-1029,3-1 838,-1 12-2200,8 14 2778,-5-6-107,11 17 567,-10-18-7,9 12 40,-8-13 33,6 6 1,-7-8 481,9 4-303,-9-8 730,15 4-545,-13-5 1020,16 0-908,-12-2 1104,20 0-1109,-17-3 907,29-7-1002,-24 2 381,31-13-678,-29 12 139,22-15-172,-30 14-7,4-7 18,-14 9-57,-3-1-28,-2 0-139,-4-4 83,-3 3-100,-23-10 106,12 13-45,-28-3 39,28 12-89,-19 12 106,22-2-22,-16 27 28,17-19 5,-11 32-5,16-29-67,-3 26 61,9-31 112,15 12-33,-2-21 179,34 0-135,-17-11 101,34-6-50,-26-2 19,11-7 1,1-3-127,-3-1 39,6-8 1,-2-1-39,-16 4 16,22-27-33,-32 26-12,21-46-5,-25 38 117,16-51-95,-28 53 40,3-36-79,-8 40-45,-3-27 28,-1 36-156,-6-6 117,2 21 50,-15 23 23,9-2-34,-24 48 6,20-29 11,-3 12 0,0 1 17,3-3-17,-3 9 0,2 0-17,5-8-112,2 42 95,15-58-374,22 22-102,-9-34-3567,31 13 1405,-23-22 2672,12 2 0,-25-9 0,-6-1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6.193"/>
    </inkml:context>
    <inkml:brush xml:id="br0">
      <inkml:brushProperty name="width" value="0.08571" units="cm"/>
      <inkml:brushProperty name="height" value="0.08571" units="cm"/>
    </inkml:brush>
  </inkml:definitions>
  <inkml:trace contextRef="#ctx0" brushRef="#br0">0 101 18733,'78'35'56,"-16"-3"-39,-56-16-17,0 0 11,-2 1-44,3 0-18,-1 0-27,1 1-40,1-2-39,1 0 12,1-1-572,14 7 392,-9-10-442,19 6 610,-21-15-229,8-5 285,-14-5-61,2-18 139,-7 7-10,-1-28 15,-4 22 18,-8-31 0,3 32-5,-11-30-1,11 32-11,-6-22-11,10 27-425,-1-10 100,4 20-532,0 1 829,-1 12 6,2 6 27,-2 1 12,4 13 28,0-13 72,7 18-33,-1-20 191,14 14-135,-8-17 437,25 6-269,-17-12 599,35 1-627,-29-4 264,36 0-388,-38 0 382,28 1-303,-32 0 286,27 10-381,-27-2 118,34 23-174,-29-13 123,36 39-151,-35-26 8,1 10 1,-1 2 2,-6 1 19,-1 7 1,-1 2 9,-7-8 106,0 5 0,-3-1-51,-4-11 235,2 37-279,-7-49 16,-2 19-45,-1-32 269,-11 8-240,3-18 106,-22 1-124,14-8 12,-27-17-51,25 4 17,-28-36-50,28 21 22,-22-51-33,29 40-54,2-11 1,2-1 36,7 3-90,8-10 0,4 1 40,3 8 35,13-4 1,3 3 14,-1 13-51,8 4 1,1 3 27,-5 13-190,36-9 168,-41 24-134,26 1 151,-35 8-96,11 14 135,-21-5-28,-3 24 39,-9-18 23,-15 28-23,5-27-157,-21 20 73,20-26-409,-15 8 354,20-16-220,-8 0 208,13-8-425,-1-6 402,5 2-245,5-9 352,-1 9-73,9-5 123,-5 9 45,10-1 34,-8 3 84,19 4-62,-12-1 269,28 5-185,-20-4 549,38 0-459,-32-3 280,42-10-392,-41 3 117,35-20-162,-41 11 253,28-28-281,-38 23-56,9-20 0,-21 25-141,-11-12 57,2 15-78,-21-5 106,13 14-62,-23 13 118,20-1-5,-19 30 5,21-19 44,-10 43-10,19-38 11,3 27-45,8-35-235,16 17 27,-8-18-1578,26 18 542,-17-22-4895,32 9 6139,-30-16 0,7 1 0,-24-6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6.523"/>
    </inkml:context>
    <inkml:brush xml:id="br0">
      <inkml:brushProperty name="width" value="0.08571" units="cm"/>
      <inkml:brushProperty name="height" value="0.08571" units="cm"/>
    </inkml:brush>
  </inkml:definitions>
  <inkml:trace contextRef="#ctx0" brushRef="#br0">0 1 20089,'48'50'-221,"0"1"1,-2-5 0,-16-7-1108,-33-18-1931,-4 0-3351,-3-3 6610,0-3 0,3-7 0,4-4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3:01.070"/>
    </inkml:context>
    <inkml:brush xml:id="br0">
      <inkml:brushProperty name="width" value="0.11429" units="cm"/>
      <inkml:brushProperty name="height" value="0.11429" units="cm"/>
    </inkml:brush>
  </inkml:definitions>
  <inkml:trace contextRef="#ctx0" brushRef="#br0">328 1 21863,'-44'1'429,"9"-1"-324,35 0-20,0 0-73,-3 3-504,-6 3 341,0 0-74,-16 12-112,15-9-73,-15 23-216,17-20-46,-4 13-108,4-6 376,4 8-451,-2 7 418,19 50 0,5 7-740,-7-29 622,8 25 0,-1-9-309,-12-58-1192,6 25 0,1 7 1435,3 21 314,-3-22 0,-1 4 119,-2 2 0,-3-3 309,-7 18 121,3 15-49,-9-31 127,-2-35 254,-5 8 99,-2 2 3544,-32 44-3335,17-28-462,-5-1 0,-1-3 293,11-16 114,-12 7-104,25-28 52,4-3-6,-1-1 171,4-1-123,-1-1-148,2 0-162,2-4-1149,0 1-18,2-3-625,3 0 395,4-6-235,46-35 559,-32 27 122,30-24 30,-46 41 1304,-2 1-210,0 0 323,-1 1-240,0 0-173,0 1-176,0 0-21,32 29-893,-7 12-379,10 0 426,-32 22-719,-12-48 541,-20 31-24,19-34-22,-5 13-120,13-18 349,0 2 220,0-2-32,0 8 399,0-1-660,1 5 133,-5 67-273,3-58 471,-2 23 1,3 0 181,8-21-92,-2 5 514,36 30-3779,-25-43 3434,24 27 125,1-32-50,-1-7-1083,26 4-226,-28-8-2707,-7-3 3937,-21 0 1,-4-2 0,-4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7.273"/>
    </inkml:context>
    <inkml:brush xml:id="br0">
      <inkml:brushProperty name="width" value="0.08571" units="cm"/>
      <inkml:brushProperty name="height" value="0.08571" units="cm"/>
    </inkml:brush>
  </inkml:definitions>
  <inkml:trace contextRef="#ctx0" brushRef="#br0">0 0 13681,'9'58'429,"-1"-1"1,-1-3-1,-2-7-188,-4-7-101,-1 3-50,0 0-45,0 0-23,0-3-22,0 0-683,0 36 156,0-36-2721,0 38 1534,-2-59 1714,-6 10 0,4-22 0,-4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8.122"/>
    </inkml:context>
    <inkml:brush xml:id="br0">
      <inkml:brushProperty name="width" value="0.08571" units="cm"/>
      <inkml:brushProperty name="height" value="0.08571" units="cm"/>
    </inkml:brush>
  </inkml:definitions>
  <inkml:trace contextRef="#ctx0" brushRef="#br0">1 404 11480,'2'4'1014,"1"-2"694,-3-2-1445,73-10-33,-38 7-12,61-8-1276,-55 9 1304,1-2 1,4-2 408,0-1-417,8-6 0,2-1-199,4-3-25,9-5 0,-2-2-9,-21 3 34,-2-4 1,-1-2 5,-10 3 95,23-33-90,-39 34 248,4-26-276,-19 32 29,-15-10-51,2 21 694,-31 15-677,17 5 5,-15 15 6,13 0-11,2 4-6,-3 5 17,1 4-620,0 5 592,0 2 0,0 4-9,2-2 1,-2 1-20,-5 14-65,0 1 1,2-3 53,10-18 95,-4 23 50,20-54 432,14-4-393,0-16 203,32-24-214,-16 7 191,44-31-252,-37 28 100,38-25-128,-41 32 191,30-17-141,-38 25-50,15-3-62,-27 12 73,7 8-56,-11 0 598,8 16-598,-9-11-95,8 17 95,-6-15-17,9 15-22,-7-16-17,14 11 45,-10-15-62,25 3 50,-18-10 46,38-11-63,-29 2-150,43-23 78,-40 14-375,33-27 330,-41 23-241,19-31 314,-31 28-112,4-33 135,-12 32-74,-15-23 85,4 30 33,-25-5 39,14 19 85,-22 18-74,22-1 68,-15 42-73,21-23 6,-3 46-40,12-44 45,14 36-33,-1-44-96,28 24-22,-18-33-632,33 10 391,-30-21-1065,33-2 791,-33-8-1703,25-13 1227,-29 4-2639,17-23 3742,-24 18 0,2-5 0,-11 16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8.776"/>
    </inkml:context>
    <inkml:brush xml:id="br0">
      <inkml:brushProperty name="width" value="0.08571" units="cm"/>
      <inkml:brushProperty name="height" value="0.08571" units="cm"/>
    </inkml:brush>
  </inkml:definitions>
  <inkml:trace contextRef="#ctx0" brushRef="#br0">280 1 14107,'14'39'291,"-4"-4"-252,-11-22-16,-1 1-18,1 1-5,0-1 6,1 0-12,4 9 12,0-11 16,13 8 23,3-17-112,14-23 78,-14 11 68,0-24-12,-18 26 174,-2-7-253,0 11-273,3 0 262,-1 5-33,3 2-5,-1 2-29,2 2-11,0 0 29,0 2 32,1 1 12,0 2-33,11 30 55,-8-16 40,11 40 5,-12-32 112,7 51-78,-9-35 168,-2 22 0,-3 2-107,-5-10-33,-3 4 0,-3-1-40,-8-16 112,-6-5 1,-2-1 29,-5-3 292,-15-4 1,-3-5-267,6-17 147,-47 4-197,53-28 230,-32-30-331,36 7 14,0-20 1,5-4-54,13 4-62,6-6 1,8 0-34,16 8-115,15 0 1,5 1 13,8 1-123,14 3 0,2 3 67,-4 14-95,8 6 0,0 3 78,-12 10-428,5 4 0,-1 2-328,-11 4-4386,45 13 5372,-58-8 0,6 5 0,-30-11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9.609"/>
    </inkml:context>
    <inkml:brush xml:id="br0">
      <inkml:brushProperty name="width" value="0.08571" units="cm"/>
      <inkml:brushProperty name="height" value="0.08571" units="cm"/>
    </inkml:brush>
  </inkml:definitions>
  <inkml:trace contextRef="#ctx0" brushRef="#br0">213 1 15412,'12'64'620,"-1"0"0,-1-4 0,-2-9-172,-8-15-626,0 1 481,-1 1-51,1 1 136,1 1 290,5 49-594,0-41 6,2 5 0,1-3-85,0-20 132,9 19-115,-11-34-22,2 2 39,-7-14 84,-4-13-296,-3 1-477,-14-26 436,5 15-228,-27-30 347,20 26-73,-34-31 140,29 32 39,-29-22-39,33 31-134,-15-1 134,26 18-23,-5 22 51,12-5 112,6 34-95,3-27 17,22 35-23,-10-35 6,33 28-1,-25-34 80,43 15-80,-34-26 46,46 4-40,-43-16-5,43-14 0,-44 2 28,39-28-51,-44 20 40,32-32-23,-38 29 23,20-36-12,-28 33 56,11-34-38,-19 34 122,2-23-128,-8 34-79,-6-7 28,-1 19-45,-17 10 40,7 2 22,-24 28-6,19-12-5,-17 38 11,23-31-17,-5 35 6,13-38 22,12 27-27,0-32-124,24 20-34,-11-26-1640,30 10 564,-24-19-4552,38 2 5802,-37-9 0,10 0 0,-29-1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0.409"/>
    </inkml:context>
    <inkml:brush xml:id="br0">
      <inkml:brushProperty name="width" value="0.08571" units="cm"/>
      <inkml:brushProperty name="height" value="0.08571" units="cm"/>
    </inkml:brush>
  </inkml:definitions>
  <inkml:trace contextRef="#ctx0" brushRef="#br0">156 145 17546,'35'-50'50,"-7"11"-33,-28 41 0,-2 1-17,-1 3-17,-4 2-11,-2 1-28,-3 2-218,-8 7 78,4-4-543,-21 16 447,19-14-649,-20 16 0,21-11 829,0-3 67,12-3 85,8-13 133,12 2-94,-3-4 223,18-6-196,-15 3 477,17-9-426,-19 8 78,8-1-173,-14 4-28,1 1-18,-2 0-16,-1 2 6,1 1-6,-1 2 17,0 2 84,2 6-23,-3-1 107,4 11-101,-5-8 117,7 20-156,-6-16 101,16 35-101,-10-31 117,13 28-28,-11-30 275,13 24-269,-12-21 168,17 39-218,-21-35 72,7 31-134,-15-32 34,-19 33-51,3-27-92,-21 8 0,-5-3 64,3-10 67,-45 17-39,53-39 73,-25-13-39,30-1-11,-17-37-6,31 19 73,9-41-85,15 31 102,20-16 0,7-3-74,6 1-30,17-14 0,3 0-14,-9 16 11,7-6 1,-1 2-349,-10 9 337,-3 3 0,-3 1-6,-9 6-31,-4-3 1,-2 1 36,-8 7 17,12-25-56,-31 47-62,-2-2 56,-3 12 326,-8 17-292,3-6-6,-14 34 17,12-21 62,-7 25-62,9-24-106,-3 32 44,6-32-548,-2 32 139,6-38-1237,4 14 268,-1-20 1440,9 9 0,-10-15 0,4 3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0.926"/>
    </inkml:context>
    <inkml:brush xml:id="br0">
      <inkml:brushProperty name="width" value="0.08571" units="cm"/>
      <inkml:brushProperty name="height" value="0.08571" units="cm"/>
    </inkml:brush>
  </inkml:definitions>
  <inkml:trace contextRef="#ctx0" brushRef="#br0">1 1 17535,'57'20'321,"0"1"0,-4-2 0,-11-2-86,-25-2-10,0 0 5,1 0-68,0-1-28,0 1-66,-1-1 32,5 5-161,1 3 38,-7-6 79,-2-1-5,-13-13-34,0-1-57,-5-5 12,0 1-16,-3-5-80,-5-2 57,3 1-174,-17-11 180,11 10-34,-25-9 55,21 14-140,-29-1 136,25 9-186,-27 9 112,28-1-134,-15 18 168,24-15-252,-7 22 180,15-20-640,-1 19 404,7-21-991,11 11 951,-1-17-1276,24 2 806,-13-9-3215,36-10 2566,-28 2 1265,14-8 1,-30 10-1,-6 0 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1.676"/>
    </inkml:context>
    <inkml:brush xml:id="br0">
      <inkml:brushProperty name="width" value="0.08571" units="cm"/>
      <inkml:brushProperty name="height" value="0.08571" units="cm"/>
    </inkml:brush>
  </inkml:definitions>
  <inkml:trace contextRef="#ctx0" brushRef="#br0">179 1 15457,'16'56'509,"-1"1"1,1-4 0,-4-8 33,-4-13-28,1 2-44,1 0-73,0 0-84,1 0-85,-1-1 119,4 40-348,-7-35 0,2 41-12,-9-57-94,-7 9 16,1-24-486,-22 0 272,10-10-704,-25-13 639,22 4 10,-8-9-5,16 6-16,0 1 21,1-2 79,0 0-90,-6-9 280,5 6-38,-12-15 111,13 19 11,-11-6 29,15 17 139,-6 5-67,10 6 231,-1 22-214,4-10 285,2 26-262,2-23 100,11 22-174,-3-26 175,23 16-130,-15-23 258,37 5-263,-26-13 11,51-8-95,-41-2-31,9-5 0,0-2-9,-4-2-8,4-5 1,-1-2 13,-9 1 6,35-36-6,-50 31-28,14-34 34,-30 34 50,0-28-11,-11 34-11,-15-15-12,4 27 7,-25 2 21,19 12 320,-25 21-207,26-6 475,-18 34-369,25-26 460,-3 38-510,14-38 319,18 32-381,-2-37 263,43 22-275,-25-30 57,62 14-196,-48-21-146,9-1 0,1-2-195,-7-3-881,3-1 1,-2-1-302,-11-3 1534,33-9 0,-55 7 0,7-5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1.872"/>
    </inkml:context>
    <inkml:brush xml:id="br0">
      <inkml:brushProperty name="width" value="0.08571" units="cm"/>
      <inkml:brushProperty name="height" value="0.08571" units="cm"/>
    </inkml:brush>
  </inkml:definitions>
  <inkml:trace contextRef="#ctx0" brushRef="#br0">1 1 18470,'0'0'0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5.973"/>
    </inkml:context>
    <inkml:brush xml:id="br0">
      <inkml:brushProperty name="width" value="0.08571" units="cm"/>
      <inkml:brushProperty name="height" value="0.08571" units="cm"/>
    </inkml:brush>
  </inkml:definitions>
  <inkml:trace contextRef="#ctx0" brushRef="#br0">91 4 13866,'18'-3'1042,"-4"2"-617,-11 7 2,-1 3-63,1 0-40,-1 5-55,-1 0 454,0 29-539,-3-12-38,-4 22 0,-1 4-135,-1-6-20,-3 13 1,0 0 14,3-18 22,-6 50-73,10-59-22,-2 26 11,5-39-28,0 13 84,1-23 100,0 3-88,0-15 21,0-13-16,0 1-51,-1-30 29,0 17-135,-5-42 45,2 32-68,-6-32 107,5 33-73,-7-48 113,7 43-7,-4-48 29,7 57-12,1-24-11,1 35-190,6-15 101,-3 20-12,12-14 124,-7 15-6,13-14 0,-10 15 56,16-12-17,-13 14 118,23-6-124,-18 9-16,26-1-34,-27 7-67,14 12 62,-23-3-51,4 22 23,-11-15-197,-5 25 147,-3-22-175,-14 23 186,8-26-203,-16 13 164,16-22-534,-11 4 298,14-11-2240,-5 1 918,10-4 1686,1-2 0,3 1 0,0-1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6.558"/>
    </inkml:context>
    <inkml:brush xml:id="br0">
      <inkml:brushProperty name="width" value="0.08571" units="cm"/>
      <inkml:brushProperty name="height" value="0.08571" units="cm"/>
    </inkml:brush>
  </inkml:definitions>
  <inkml:trace contextRef="#ctx0" brushRef="#br0">0 0 15294,'34'55'179,"0"-1"1,-2-3-1,-9-10-106,-20-19 39,-1 0-67,0 0-6,-1 0-5,-1-1-73,-1 2 5,-1-1-151,-2 10-930,-5 10 695,4-11-1277,-1 7 997,5-28-1960,6 2 1410,-2-9 1250,6 0 0,-6-3 0,2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3:20.014"/>
    </inkml:context>
    <inkml:brush xml:id="br0">
      <inkml:brushProperty name="width" value="0.11429" units="cm"/>
      <inkml:brushProperty name="height" value="0.11429" units="cm"/>
    </inkml:brush>
  </inkml:definitions>
  <inkml:trace contextRef="#ctx0" brushRef="#br0">0 1 11719,'38'26'361,"-7"-1"-256,-27-11-169,-1 2-221,-1 1 334,0 4 101,-1 1-66,-1 2-39,0 2 77,0 14 10,0 38-33,0-4-58,0-23 1,0 1-3115,0 26 3131,0-15-13,1-2-209,2-1 170,1 3 22,4 14 16,2 9-551,-2-30 496,3 13 3032,-5-39-3078,4 21 262,-4-20-945,1 12-436,-4-20-560,-1-4 940,-1-12 796,-1-5 0,0-2 0,0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7.040"/>
    </inkml:context>
    <inkml:brush xml:id="br0">
      <inkml:brushProperty name="width" value="0.08571" units="cm"/>
      <inkml:brushProperty name="height" value="0.08571" units="cm"/>
    </inkml:brush>
  </inkml:definitions>
  <inkml:trace contextRef="#ctx0" brushRef="#br0">170 0 8595,'14'2'1222,"-2"-1"-668,-12-1 3277,0 0-3590,29 75-1211,-23-41 1116,22 61-29,-29-57 229,0-1-307,-2 0 34,1 36-101,0-33-118,1 42-33,1-57-599,1 18 554,-1-30-314,0 2 230,-1-13 798,-2 0-899,-2-4 39,-2-1 40,0-3 22,-1-3 0,0 0 11,-2-3 78,2-2-161,-15-15 223,10 8-224,-24-32 409,20 28 846,-22-29-370,24 34 1008,-14-11-1097,21 24 587,-2 0-604,9 8 710,3 9-884,2-1 382,16 17-427,-5-13 11,28 13-274,-20-16-1182,33 5 247,-31-11 1019,30 0 0,-40-4 0,9 1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9.755"/>
    </inkml:context>
    <inkml:brush xml:id="br0">
      <inkml:brushProperty name="width" value="0.08571" units="cm"/>
      <inkml:brushProperty name="height" value="0.08571" units="cm"/>
    </inkml:brush>
  </inkml:definitions>
  <inkml:trace contextRef="#ctx0" brushRef="#br0">95 1 9083,'-13'35'773,"3"-7"-521,8-25-22,1 0-12,0-1-16,0 1 16,1-2 6,-1 2-11,1-1 341,-2 2-459,1-2 175,0 3-192,0-3 146,1 5-173,0-4 89,0 8-62,0-5 185,0 9-190,2-8 112,8 9-107,-2-7 320,17 9-236,-9-9 264,22 12-281,-18-12 337,24 14-387,-25-13 68,19 18-107,-24-15 0,5 18-17,-14-17-17,-4 17-83,-5-17-85,-15 15 112,5-18-134,-25 11 124,19-15-158,-27 5 73,25-10-224,-24 0 197,26-4-1121,-17-9 425,24 2-3718,-11-23 4570,18 16 0,-2-5 0,7 14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0.027"/>
    </inkml:context>
    <inkml:brush xml:id="br0">
      <inkml:brushProperty name="width" value="0.08571" units="cm"/>
      <inkml:brushProperty name="height" value="0.08571" units="cm"/>
    </inkml:brush>
  </inkml:definitions>
  <inkml:trace contextRef="#ctx0" brushRef="#br0">1 33 15294,'94'-4'123,"-13"-1"-100,-55 2-51,1-2-11,-1 1-62,-1 0-118,-1 1-688,7 1-4206,5 0 2766,-9 2 2347,-2 0 0,-20 0 0,-3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0.431"/>
    </inkml:context>
    <inkml:brush xml:id="br0">
      <inkml:brushProperty name="width" value="0.08571" units="cm"/>
      <inkml:brushProperty name="height" value="0.08571" units="cm"/>
    </inkml:brush>
  </inkml:definitions>
  <inkml:trace contextRef="#ctx0" brushRef="#br0">0 0 13726,'0'0'0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0.990"/>
    </inkml:context>
    <inkml:brush xml:id="br0">
      <inkml:brushProperty name="width" value="0.08571" units="cm"/>
      <inkml:brushProperty name="height" value="0.08571" units="cm"/>
    </inkml:brush>
  </inkml:definitions>
  <inkml:trace contextRef="#ctx0" brushRef="#br0">95 101 14359,'-24'42'196,"4"-6"-168,10-23 0,2 0-6,-1 0 1,2-1-1,1 2-11,1-2 23,0 7 28,4 4-34,3-5 151,13 5-106,-2-16 179,24 2-140,-17-7 319,47-13-296,-36 2 106,38-17-152,-40 10 74,26-20-96,-29 15 62,15-25-113,-31 24-55,-2-25-45,-13 25-358,-22-25 162,5 28-4151,-53-9 1994,39 23 1880,-25 3 1,46 4 0,6 1-1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2.805"/>
    </inkml:context>
    <inkml:brush xml:id="br0">
      <inkml:brushProperty name="width" value="0.08571" units="cm"/>
      <inkml:brushProperty name="height" value="0.08571" units="cm"/>
    </inkml:brush>
  </inkml:definitions>
  <inkml:trace contextRef="#ctx0" brushRef="#br0">87 277 7436,'6'61'259,"0"1"1,-1-5-1,0-13-74,-5-29-34,2-2-33,-1-2-34,0-1 11,0-1 729,0-2-264,1-2 1871,-1-1-2145,0-4-79,-1-7-179,0 1 34,-3-12-23,1 6-11,-11-28-51,6 19-105,-15-38 38,12 32-184,-11-26 134,11 24-118,-7-46 252,11 39-5,-2-33-17,10 46-84,10-11 117,-1 19 164,34-11-113,-20 18 140,45-5-146,-39 11 6,28 1-67,-34 1 11,11 10 112,-23-5 431,-4 19-414,-14-12 22,-16 16-95,5-13 45,-29 14-101,25-18-174,-20 8-156,31-16-3983,-3 0 4313,11-4 0,-1 1 0,2-1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3.253"/>
    </inkml:context>
    <inkml:brush xml:id="br0">
      <inkml:brushProperty name="width" value="0.08571" units="cm"/>
      <inkml:brushProperty name="height" value="0.08571" units="cm"/>
    </inkml:brush>
  </inkml:definitions>
  <inkml:trace contextRef="#ctx0" brushRef="#br0">0 0 11760,'11'58'302,"-1"-1"1,7 41-196,-13-68-40,-2 2-28,0-1-28,-1 1-33,0-2-84,0 12-757,3 6 235,-2-9-2906,3 10 3534,-4-33 0,1 2 0,-1-14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3.504"/>
    </inkml:context>
    <inkml:brush xml:id="br0">
      <inkml:brushProperty name="width" value="0.08571" units="cm"/>
      <inkml:brushProperty name="height" value="0.08571" units="cm"/>
    </inkml:brush>
  </inkml:definitions>
  <inkml:trace contextRef="#ctx0" brushRef="#br0">0 1 10002,'10'3'1036,"-3"-1"-471,-7-2 937,0 0-1351,14 72-815,-8-42 753,10 58-33,-12-60 102,2 24-293,-3-19-1523,4 38 941,-6-47-2660,3 20 2302,-5-34 1075,-1 2 0,1-11 0,-1 1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3.674"/>
    </inkml:context>
    <inkml:brush xml:id="br0">
      <inkml:brushProperty name="width" value="0.08571" units="cm"/>
      <inkml:brushProperty name="height" value="0.08571" units="cm"/>
    </inkml:brush>
  </inkml:definitions>
  <inkml:trace contextRef="#ctx0" brushRef="#br0">20 23 10578,'-11'-12'1328,"2"2"-857,9 10 1785,0 0-2295,84 1-1412,-50 0 1109,17 0 1,0 0-1037,-21 2-518,2-1 1896,-5 1 0,-10-1 0,-7-1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4.369"/>
    </inkml:context>
    <inkml:brush xml:id="br0">
      <inkml:brushProperty name="width" value="0.08571" units="cm"/>
      <inkml:brushProperty name="height" value="0.08571" units="cm"/>
    </inkml:brush>
  </inkml:definitions>
  <inkml:trace contextRef="#ctx0" brushRef="#br0">223 180 17221,'28'-42'109,"0"-1"1,16-26-222,-44 62-73,-2 0-84,-2 3-28,-4-1 51,-3 4 33,-4-1-73,-12 8 18,-34 21 172,18-8-117,-26 21 95,47-23-716,-12 17 604,23-20-83,-4 13 318,16-21 169,6 4-45,1-6 196,24-1-286,-13-2 112,33-2-84,-31 0 163,21-1-68,-24 1 331,19 0-414,-22 0 156,16 7-156,-21-2 89,7 14-62,-9-5 202,5 41-274,-8-24-34,2 55-6,-8-50-39,-3 39-16,2-46-432,-5 23 218,5-34-812,-1 7 673,2-19-2779,0-1 2476,1-5 0,0-1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3:20.532"/>
    </inkml:context>
    <inkml:brush xml:id="br0">
      <inkml:brushProperty name="width" value="0.11429" units="cm"/>
      <inkml:brushProperty name="height" value="0.11429" units="cm"/>
    </inkml:brush>
  </inkml:definitions>
  <inkml:trace contextRef="#ctx0" brushRef="#br0">0 1 10578,'62'46'164,"-12"-4"-5773,-44-16 5643,0 0 8,-3 2 1416,1-1-1437,-2-1-1111,1 21 1226,-1-22 92,3 20-122,-2-32 6,1 1 4161,3-3-4027,-3-7-49,7-5-47,-1-9 3307,38-51-3477,-22 30-1784,10-7 1,-1 1 1471,-10 19-2038,24-8 734,-27 21 1637,5 0 0,-18 6 0,-2-1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4.595"/>
    </inkml:context>
    <inkml:brush xml:id="br0">
      <inkml:brushProperty name="width" value="0.08571" units="cm"/>
      <inkml:brushProperty name="height" value="0.08571" units="cm"/>
    </inkml:brush>
  </inkml:definitions>
  <inkml:trace contextRef="#ctx0" brushRef="#br0">0 0 14633,'0'0'0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5.119"/>
    </inkml:context>
    <inkml:brush xml:id="br0">
      <inkml:brushProperty name="width" value="0.08571" units="cm"/>
      <inkml:brushProperty name="height" value="0.08571" units="cm"/>
    </inkml:brush>
  </inkml:definitions>
  <inkml:trace contextRef="#ctx0" brushRef="#br0">143 52 17339,'-25'29'-11,"3"-2"11,9-12-6,1 0-11,-1 2-5,0 1 5,2-1-28,0 2-50,-1 6-275,5 9 292,4-8 117,17 10 28,-1-26 96,28 6-124,-19-13 62,29-1-62,-28-4 90,28-12-73,-28 3 297,24-22-163,-29 15 510,13-26-510,-23 23 142,1-27-276,-11 26-112,-8-28-62,1 29-1384,-14-21 24,11 29 1478,-11-4 0,17 13 0,-4 3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4.661"/>
    </inkml:context>
    <inkml:brush xml:id="br0">
      <inkml:brushProperty name="width" value="0.08571" units="cm"/>
      <inkml:brushProperty name="height" value="0.08571" units="cm"/>
    </inkml:brush>
  </inkml:definitions>
  <inkml:trace contextRef="#ctx0" brushRef="#br0">155 84 14281,'17'-16'156,"-3"3"-88,-13 9-1,-1 1 11,1 0-5,0-1-11,-1 2-18,1-1 1,-1 0 291,0-2-229,0 1 111,0-3-196,0 4 13,-2-1-63,0 2-337,-4-2 180,3 3-649,-10-1 655,7 1-96,-10 6 186,7-1-219,-10 13 224,9-7-28,-18 26 100,15-19-21,-11 21 5,14-21-90,-4 16 85,8-17-18,-1 15 34,6-18-67,0 10 56,2-13 0,3 6 51,0-10 380,6 0-241,-5-4 370,9-2-369,-8-2 61,6-5-157,-5 0 62,7-12-107,-6 9 6,9-18-28,-11 18-5,4-9-1,-7 14-95,1-2 40,-3 5-1211,1 0 1289,-2 6-11,0-2-1,0 4 7,1-4-12,-1 0 22,2 1-22,-2 0 34,2 2-12,-2-2 62,3 5-56,-1-4 45,1 5-40,-1-6 18,3 8-29,-3-6 23,4 7-28,-3-9 11,2 4-11,-3-5 72,2 3-50,-2-4 247,1 1-140,-3-2 957,1 0-1081,1-1 12,-1 1-1,3-3-10,0 1-6,0-2-23,6-2 0,-4 2-16,10-4 22,-10 5 17,8-2-6,-8 3-11,6-2 0,-6 3-45,5-2-22,-7 2-336,3 0 156,-5 0-593,1 1 140,-2 0 700,4 0 0,-3 0 0,1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5.127"/>
    </inkml:context>
    <inkml:brush xml:id="br0">
      <inkml:brushProperty name="width" value="0.08571" units="cm"/>
      <inkml:brushProperty name="height" value="0.08571" units="cm"/>
    </inkml:brush>
  </inkml:definitions>
  <inkml:trace contextRef="#ctx0" brushRef="#br0">0 0 11318,'65'4'-1479,"-12"0"398,-45-2 50,-1 0 1031,-1 1 0,-3-2 0,0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5.347"/>
    </inkml:context>
    <inkml:brush xml:id="br0">
      <inkml:brushProperty name="width" value="0.08571" units="cm"/>
      <inkml:brushProperty name="height" value="0.08571" units="cm"/>
    </inkml:brush>
  </inkml:definitions>
  <inkml:trace contextRef="#ctx0" brushRef="#br0">1 11 9710,'-1'-5'174,"1"0"504,0 5-1311,25 7-471,-14-4 34,19 6 1070,-23-6 0,-2-2 0,-2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6.277"/>
    </inkml:context>
    <inkml:brush xml:id="br0">
      <inkml:brushProperty name="width" value="0.08571" units="cm"/>
      <inkml:brushProperty name="height" value="0.08571" units="cm"/>
    </inkml:brush>
  </inkml:definitions>
  <inkml:trace contextRef="#ctx0" brushRef="#br0">64 0 11273,'2'40'313,"0"-5"-240,-3-18-6,-2 1-11,1 0-16,-1 2-24,0 0-10,-1 1 0,1-1-12,-7 26-5,4-21 5,-9 27 12,10-38 22,-3 6-6,6-16 96,0 0-90,2-3-611,0-1 432,2-3 56,0 1 28,3-3-73,7-7 106,-4 4 17,14-11 29,-12 12-1,10-5-11,-12 9-67,4 0 44,-8 2 85,4 4-12,-5 1 73,3 9-106,-5-4 11,2 15-39,-3-12-258,0 13 62,0-14-1221,0 7 436,0-12 992,1 3 0,0-7 0,0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6.793"/>
    </inkml:context>
    <inkml:brush xml:id="br0">
      <inkml:brushProperty name="width" value="0.08571" units="cm"/>
      <inkml:brushProperty name="height" value="0.08571" units="cm"/>
    </inkml:brush>
  </inkml:definitions>
  <inkml:trace contextRef="#ctx0" brushRef="#br0">0 0 11861,'6'59'-448,"0"-10"246,-2-42 6,1 0-17,-1-1-16,1-1-29,0-1 6,0 0 17,0-1-79,1 0 275,4-1 78,-4-1 96,4 0-96,-7-1-5,4-2-51,-4 1-11,2-3-11,-2 4-6,0 0 0,-1 0 23,2 0 27,-1 1 29,1 1 16,2 2 129,6 12-95,-3-4 482,15 34-392,-14-23 128,9 30-201,-14-29 140,2 26-101,-5-23 386,-3 27-364,-2-33 1037,-17 17-846,8-28 185,-16 3-409,15-12-17,-17-9-342,15 0-2453,-19-38 1518,25 19-1552,-4-36 2717,15 37 0,-1 1 0,2 16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7.310"/>
    </inkml:context>
    <inkml:brush xml:id="br0">
      <inkml:brushProperty name="width" value="0.08571" units="cm"/>
      <inkml:brushProperty name="height" value="0.08571" units="cm"/>
    </inkml:brush>
  </inkml:definitions>
  <inkml:trace contextRef="#ctx0" brushRef="#br0">21 0 12679,'3'84'151,"-2"-11"-156,-5-46-12,0 0 6,0 1-1,0-2-10,1-2 16,1-2-5,0-4 17,1 8-23,1-11-56,4 10 107,-2-19 447,6 2-268,-5-9 34,9-6-214,-4 0 23,18-26-61,-14 15-158,13-27 107,-19 27 28,1-13 73,-6 18-303,-5-8 18,0 14-663,-11-3 539,6 8-565,-10 4 178,10 1 751,-8 10 0,12-8 0,-3 5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7.710"/>
    </inkml:context>
    <inkml:brush xml:id="br0">
      <inkml:brushProperty name="width" value="0.08571" units="cm"/>
      <inkml:brushProperty name="height" value="0.08571" units="cm"/>
    </inkml:brush>
  </inkml:definitions>
  <inkml:trace contextRef="#ctx0" brushRef="#br0">1 3 10629,'3'8'-146,"0"-2"320,-3-6 1646,0 0-1758,29 31-23,-21-20-5,21 24-23,-27-29 0,0 0 6,-1-1-11,0-1 22,0-1 56,-1 0 632,0-1-139,0-1-1036,0-5-39,2 0 66,-1-5 113,2 2 89,1-1-61,8-9 212,-3 6-145,16-13 124,-13 14-869,14-7-190,-15 11 1159,7 0 0,-13 6 0,0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7.935"/>
    </inkml:context>
    <inkml:brush xml:id="br0">
      <inkml:brushProperty name="width" value="0.08571" units="cm"/>
      <inkml:brushProperty name="height" value="0.08571" units="cm"/>
    </inkml:brush>
  </inkml:definitions>
  <inkml:trace contextRef="#ctx0" brushRef="#br0">0 0 11542,'34'54'-3064,"-6"-12"1977,-23-37 1087,1-2 0,-4-1 0,1-1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6:27.796"/>
    </inkml:context>
    <inkml:brush xml:id="br0">
      <inkml:brushProperty name="width" value="0.08571" units="cm"/>
      <inkml:brushProperty name="height" value="0.08571" units="cm"/>
    </inkml:brush>
  </inkml:definitions>
  <inkml:trace contextRef="#ctx0" brushRef="#br0">1 32 7733,'48'-2'526,"-8"1"421,-33-4-605,-3 2-28,1-2-18,-2 4 472,-2-3-164,1 2-352,-1 0 40,1 1-220,0 1 394,20 4-80,2-3-179,18 3-156,-12-4 251,67 0-179,2 0-47,-25 0 0,2-1-1688,-9 0 0,-4-1 1735,28 0 162,-3-1 1,3 0-425,-38 2 1,2 0 152,29 1 1,12-1 0,-14 1-9,14 3-3,-26 0 1,8 1 0,-16 0-21,-15 1-16,51 5-68,-80-7-134,-4 0-174,-5 2-459,-4-1-5540,-7 5 6408,-3-3 0,0 1 0,1-5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8.085"/>
    </inkml:context>
    <inkml:brush xml:id="br0">
      <inkml:brushProperty name="width" value="0.08571" units="cm"/>
      <inkml:brushProperty name="height" value="0.08571" units="cm"/>
    </inkml:brush>
  </inkml:definitions>
  <inkml:trace contextRef="#ctx0" brushRef="#br0">2 21 11900,'-1'-11'-1120,"1"1"280,0 10 173,0 0 1,0 0-1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8.704"/>
    </inkml:context>
    <inkml:brush xml:id="br0">
      <inkml:brushProperty name="width" value="0.08571" units="cm"/>
      <inkml:brushProperty name="height" value="0.08571" units="cm"/>
    </inkml:brush>
  </inkml:definitions>
  <inkml:trace contextRef="#ctx0" brushRef="#br0">97 0 12729,'8'51'81,"0"-1"1,5 36-49,-12-64-21,0 0 10,0 0-16,0-2-6,1 0 11,-1-2-17,0-1 12,2 7-6,-2-12 0,2 6 39,-3-16 482,1 1 252,-1-3-947,-4-1-50,1-2 22,-4-1-178,-3-3 200,0 1-116,-8-4 200,5 3 85,-14-7 56,14 7-151,-10-4-163,17 9-544,-1 2 757,6 3 84,1 14-67,1-6-151,6 18 117,-2-16-420,11 14 118,-8-16-2090,11 11 1614,-10-13 851,8 2 0,-12-7 0,2-2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0:59.739"/>
    </inkml:context>
    <inkml:brush xml:id="br0">
      <inkml:brushProperty name="width" value="0.08571" units="cm"/>
      <inkml:brushProperty name="height" value="0.08571" units="cm"/>
    </inkml:brush>
  </inkml:definitions>
  <inkml:trace contextRef="#ctx0" brushRef="#br0">0 13 14471,'19'43'-118,"-3"-6"40,-11-22-6,-1-1-22,1 0-6,0-2-45,1 0-515,6 7 554,-5-10 163,6 5 129,-9-12 346,3-7-419,-5 0 196,5-15-247,-4 7-106,1-22-5,-4 18-124,-1-20 101,0 22-224,-4-14 134,3 20-985,-6-4 537,5 10-1131,-11 1 1204,6 5-1568,-14 10 1613,11-4 168,-10 11 325,14-12-40,-2 8 35,7-12 21,7 5 23,-1-7 241,16 1 117,-8-3 1529,22-5-1281,-16 2 1186,23-8-1310,-22 6-113,9-3-71,-16 5-74,0 0-62,-2 1-50,-2 0-39,-1 0-56,0 1-29,-3 1-38,1 0-17,-2 1-12,0-1-16,-1 1 22,0 0 40,0 3 16,0 1 34,0 2 72,0 9-100,-2-6 95,1 7-78,-1-13-12,1 0-22,-1-4 1305,1 1-935,0-1-253,1 0-44,-1-1-51,1 1 6,0-3-22,1 1-6,11-7-11,-4 3-79,17-11 62,-14 10-45,15-5 57,-17 8-35,10-2 57,-15 5 134,5 2-67,-7 0 184,5 5-178,-6-2 100,7 4-123,-7-5 129,6 4-39,-6-6 817,3 1-509,-4-2 727,0 0-917,-1-2 78,5-5-303,-3 2-67,8-6-39,-7 7-152,8-1 152,-6 4-225,14 2 214,-9 1-213,14 7 162,-13-3-616,13 10 275,-14-8-1933,12 8 1305,-14-9 1098,13 4 0,-16-8 0,5 1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00.271"/>
    </inkml:context>
    <inkml:brush xml:id="br0">
      <inkml:brushProperty name="width" value="0.08571" units="cm"/>
      <inkml:brushProperty name="height" value="0.08571" units="cm"/>
    </inkml:brush>
  </inkml:definitions>
  <inkml:trace contextRef="#ctx0" brushRef="#br0">140 1 17042,'-23'9'-879,"3"1"576,7-1-78,-1 1-89,2 2-23,0 1 0,1 0 0,1 0-487,-1 5-23,3 0 858,3-4 195,7-1 129,2-10 533,13 0-449,-6-5 908,19-9-645,-15 3 992,17-12-1031,-18 10 1154,11-8-1434,-17 12 17,4-4-207,-9 8-17,7 0 0,-5 1 23,19 3-18,-12 0 23,14 4-39,-15-2 5,13 6 6,-11-5-380,21 11-63,-19-9-2201,16 7-643,-16-9 3287,5 2 0,-11-4 0,-2-1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01.037"/>
    </inkml:context>
    <inkml:brush xml:id="br0">
      <inkml:brushProperty name="width" value="0.08571" units="cm"/>
      <inkml:brushProperty name="height" value="0.08571" units="cm"/>
    </inkml:brush>
  </inkml:definitions>
  <inkml:trace contextRef="#ctx0" brushRef="#br0">131 9 14656,'-27'-6'-163,"4"4"186,18 7 16,-1 3-5,-2 1-6,-1 0-6,0 2-16,0 0-23,1 0 11,0 1-117,-3 16 33,7-12-184,1 20 207,8-25-241,17 10 112,-6-14-1233,32 1 651,-22-8-2695,34-8 3473,-34 2 0,5-3 0,-24 7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01.404"/>
    </inkml:context>
    <inkml:brush xml:id="br0">
      <inkml:brushProperty name="width" value="0.08571" units="cm"/>
      <inkml:brushProperty name="height" value="0.08571" units="cm"/>
    </inkml:brush>
  </inkml:definitions>
  <inkml:trace contextRef="#ctx0" brushRef="#br0">1 1 10590,'4'12'1422,"-1"-3"-845,-3-9 2420,0 0-3076,4-4-44,-4 3 72,4-2 18,-4 4 33,1 2 50,0 0 12,1 2 482,1 18-460,-2-9 50,1 30-112,-3-24-38,-3 26-18,2-26-11,-1 9 17,2-15-106,1 0-73,0 0-152,0-1-974,0 6 420,0-6-3008,5 8 1670,-2-12 2251,3 2 0,-4-9 0,-1-1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02.808"/>
    </inkml:context>
    <inkml:brush xml:id="br0">
      <inkml:brushProperty name="width" value="0.08571" units="cm"/>
      <inkml:brushProperty name="height" value="0.08571" units="cm"/>
    </inkml:brush>
  </inkml:definitions>
  <inkml:trace contextRef="#ctx0" brushRef="#br0">38 50 13043,'-20'64'90,"3"-12"-62,17-40 11,0-2-6,1-1 23,1 0 6,0-3 414,8 5-252,-5-6 750,10 2-542,-9-5 711,8-6-936,-8 0-84,4-4-17,-5 1-55,1-2-23,-1 0 0,0-1-28,0 1 5,-1-1-10,-1 0-51,1-8 39,-2 7-89,-1-12 38,-1 13-251,-3-4 146,1 9-752,-5-2 539,3 5-824,-4 1 801,5 0-688,-4 1 794,5 0-521,-2 1 578,4-1-404,-1 0 796,4 2 89,0-1 73,2 1 28,1-2 17,0 0 348,6-1-343,-2 0 835,15-4-801,-11 2 437,16-3-678,-17 5 129,12 0-252,-14 2-22,3 2 22,-7 1 0,-2 2 28,1 1-6,-1 2 6,0 2-16,-3 1-12,1 0-17,-2 1-22,-1 2-12,0-4-50,-2 5 113,1-9 391,-3 0-134,3-4 1949,0-2-2190,1-5-34,0 2 6,0-3-28,0 3 0,0-1-50,0-2 33,1 1 17,3-4 11,0 4 23,9-6-12,-6 6 51,10-4-50,-11 5-12,7 0-45,-10 2-162,3 0 139,-5 1-88,5 4 106,-4-1-34,6 9 67,-3-5-33,6 10 56,-4-9 179,9 5-90,-6-9 321,15 1-271,-11-5 169,21-8-230,-18 2 45,23-15-112,-21 12 62,21-15-90,-23 12 0,18-15 11,-22 15 40,12-13-1,-17 15 124,4-7-113,-9 11-122,-1-3-96,-2 6-554,-4-1 442,1 3-432,-9-1 539,5 2-118,-12 6 224,9-2-84,-11 10 106,13-8-33,-7 9 56,11-9-57,-4 10 24,6-9 10,0 10 68,2-10 150,5 7-55,-1-9 566,12 6-387,-6-7 941,26 3-1030,-18-6 72,24 1-179,-22-2 123,20-1-174,-18 0 102,33 0-146,-32 1 78,22 0-45,-28 0-22,14 0-5,-18 0 61,17-1-51,-22 0 40,8-1-11,-13 1 167,1-1-167,-1 1 107,-2 1-281,0 0 88,0 0-9,1 0-6,0 0 5,-1 0 6,1 0-6,0 0-8708,-1 0 3101,0 1 5641,-1 0 0,0 2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08.723"/>
    </inkml:context>
    <inkml:brush xml:id="br0">
      <inkml:brushProperty name="width" value="0.08571" units="cm"/>
      <inkml:brushProperty name="height" value="0.08571" units="cm"/>
    </inkml:brush>
  </inkml:definitions>
  <inkml:trace contextRef="#ctx0" brushRef="#br0">95 1 15165,'2'36'146,"0"-5"-90,-4-19-22,-1 2-1,0 0-5,0 3 17,-1 0-11,1 0 73,-8 29-91,5-21 12,-9 34-16,9-39 27,-5 22-28,6-27 17,-3 14-11,5-20-28,-1 8 22,3-11 28,-1 4-28,0-6 40,0 4-40,1-4-11,-1 4 28,2-5 84,-1 2-67,1-4 1887,0 0-1932,0-5-34,1 1-11,1-3-16,1 0-51,1-1 61,-1 0-106,7-6 107,-5 6-96,12-9 113,-10 8-18,15-8 46,-13 10-74,15-7 40,-14 8-106,8-3 61,-10 7-185,3-1 202,-6 2-1,2 5 80,-4-1 44,3 12-51,-3-8 57,1 15-34,-3-13 22,0 13-44,0-13 33,-2 8-5,0-12 139,-4 4-117,1-6 17,-10 3-39,6-5 55,-15 1-66,12-2-12,-13-2-45,16 1-263,-7-2 101,11 1-1854,0 0 751,3 1-3468,1 2 4767,1 0 0,-1 0 0,1-1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1.922"/>
    </inkml:context>
    <inkml:brush xml:id="br0">
      <inkml:brushProperty name="width" value="0.08571" units="cm"/>
      <inkml:brushProperty name="height" value="0.08571" units="cm"/>
    </inkml:brush>
  </inkml:definitions>
  <inkml:trace contextRef="#ctx0" brushRef="#br0">1 1 12483,'27'12'-667,"-3"-1"-5,-18-9-633,0-1-84,2-1 1389,-1 1 0,-3-1 0,-1 1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2.166"/>
    </inkml:context>
    <inkml:brush xml:id="br0">
      <inkml:brushProperty name="width" value="0.08571" units="cm"/>
      <inkml:brushProperty name="height" value="0.08571" units="cm"/>
    </inkml:brush>
  </inkml:definitions>
  <inkml:trace contextRef="#ctx0" brushRef="#br0">1 13 11183,'10'7'1014,"-1"-1"-767,-9-6-2723,0 0 599,37-11 1877,-23 8 0,23-8 0,-32 10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05.127"/>
    </inkml:context>
    <inkml:brush xml:id="br0">
      <inkml:brushProperty name="width" value="0.05" units="cm"/>
      <inkml:brushProperty name="height" value="0.05" units="cm"/>
    </inkml:brush>
  </inkml:definitions>
  <inkml:trace contextRef="#ctx0" brushRef="#br0">1 0 24575,'0'0'0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3.072"/>
    </inkml:context>
    <inkml:brush xml:id="br0">
      <inkml:brushProperty name="width" value="0.08571" units="cm"/>
      <inkml:brushProperty name="height" value="0.08571" units="cm"/>
    </inkml:brush>
  </inkml:definitions>
  <inkml:trace contextRef="#ctx0" brushRef="#br0">0 296 14561,'39'-66'224,"-5"10"-196,-24 43-17,1 0-11,1 1 17,-2-1-17,1 1-6,-2 1-106,10-15 39,-9 13-386,7-16 280,-15 20-768,0-6 399,-4 11-881,-10 0 1188,3 7-39,-16 10 247,13-2 111,-12 20-5,14-15 151,-8 28-168,11-22 56,-5 32-90,8-29 12,-1 28-40,4-33 23,1 18-17,1-25 106,4 7-10,-2-14 402,5 1-263,-5-6 410,6-1-500,-5-2 208,8-5-246,-7 2 318,8-5-268,-9 5 61,5-4-212,-5 6-68,2-2 29,-3 4-102,5 0 51,-3 2-235,9 4 224,-7-1-325,9 11 168,-9-8-1109,8 10 560,-8-11-2638,11 4 3439,-10-8 0,3 0 0,-9-2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3.575"/>
    </inkml:context>
    <inkml:brush xml:id="br0">
      <inkml:brushProperty name="width" value="0.08571" units="cm"/>
      <inkml:brushProperty name="height" value="0.08571" units="cm"/>
    </inkml:brush>
  </inkml:definitions>
  <inkml:trace contextRef="#ctx0" brushRef="#br0">30 1 12124,'6'60'-112,"1"-12"28,-4-42-34,1-2-22,0 0-33,0-1-34,0 0-6,0-1-151,1 0 364,-1-1 106,4-1-78,-4-1-28,2-1-28,-2-1-33,0 1-29,-1 0-16,0 0-23,1 0-6,0 1 23,1 1-72,5 0 133,-4 0 102,15 9 44,-13-2 241,11 14-151,-13-5 229,6 24-324,-8-14 341,1 42-213,-5-40 281,-2 25-264,0-37 572,-7 11-477,3-16 611,-20 6-846,12-14-50,-17-1-73,16-4-291,-16-9 61,16 2-2313,-18-20 1698,24 14-1665,-7-21 1749,15 23 789,3-9 0,-1 17 0,2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4.059"/>
    </inkml:context>
    <inkml:brush xml:id="br0">
      <inkml:brushProperty name="width" value="0.08571" units="cm"/>
      <inkml:brushProperty name="height" value="0.08571" units="cm"/>
    </inkml:brush>
  </inkml:definitions>
  <inkml:trace contextRef="#ctx0" brushRef="#br0">1 1 15272,'22'57'263,"-4"-6"-229,-18-34-17,0 1-6,0-1 6,0 1-28,0-2 5,0 1-207,5 12 101,-2-13-325,9 16 319,-5-24-10,6 4 139,-6-10 269,14-6-230,-10-2 101,14-16-106,-17 10 0,5-18-62,-10 18-56,-3-14 17,-2 16-274,-8-8 196,3 13-415,-9-3 241,8 6-1507,-8 0 796,9 4 1019,-5 4 0,9-2 0,-1 2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4.458"/>
    </inkml:context>
    <inkml:brush xml:id="br0">
      <inkml:brushProperty name="width" value="0.08571" units="cm"/>
      <inkml:brushProperty name="height" value="0.08571" units="cm"/>
    </inkml:brush>
  </inkml:definitions>
  <inkml:trace contextRef="#ctx0" brushRef="#br0">0 0 10483,'9'8'583,"-2"-2"-113,-7-6 3451,0 0-3854,32 26-22,-21-16-28,22 21 33,-26-23-33,-4-2 241,1-1 39,-3-4 1892,0 0-2234,-3-5-5,0 1-17,-2-5-84,0 0 33,2 1-296,-2-5 296,3 6-459,-1-6 264,3 7-511,8-6 594,-2 6-677,15-4 313,-10 6-3601,17-1 880,-18 4 3315,5-1 0,-12 1 0,-3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4.670"/>
    </inkml:context>
    <inkml:brush xml:id="br0">
      <inkml:brushProperty name="width" value="0.08571" units="cm"/>
      <inkml:brushProperty name="height" value="0.08571" units="cm"/>
    </inkml:brush>
  </inkml:definitions>
  <inkml:trace contextRef="#ctx0" brushRef="#br0">0 0 11760,'34'55'-4173,"-6"-11"4173,-22-40 0,-3-2 0,0-1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4.836"/>
    </inkml:context>
    <inkml:brush xml:id="br0">
      <inkml:brushProperty name="width" value="0.08571" units="cm"/>
      <inkml:brushProperty name="height" value="0.08571" units="cm"/>
    </inkml:brush>
  </inkml:definitions>
  <inkml:trace contextRef="#ctx0" brushRef="#br0">1 0 15165,'7'13'-291,"-1"-4"-56,-6-9-1272,0 0 1,0 0-1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5.574"/>
    </inkml:context>
    <inkml:brush xml:id="br0">
      <inkml:brushProperty name="width" value="0.08571" units="cm"/>
      <inkml:brushProperty name="height" value="0.08571" units="cm"/>
    </inkml:brush>
  </inkml:definitions>
  <inkml:trace contextRef="#ctx0" brushRef="#br0">94 0 13609,'20'36'330,"-4"-3"-313,-11-14-12,-1 2 7,-1 1-12,1-1 5,-1 0 6,1-2-5,0 0 56,6 11-46,-5-15 220,6 9 88,-9-21 1575,1 0-213,-3-2-1725,-4-6-23,1 1-139,-7-9 89,2 5-420,-12-10 364,9 10-252,-15-8 190,15 11-812,-12-2 683,15 6-436,-11 6 672,11 0-476,-10 15 218,12-9-947,-4 14 903,8-14-1194,1 10 1026,3-12-1250,9 6 1283,-3-11 560,10 1 0,-12-3 0,1-2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5.946"/>
    </inkml:context>
    <inkml:brush xml:id="br0">
      <inkml:brushProperty name="width" value="0.08571" units="cm"/>
      <inkml:brushProperty name="height" value="0.08571" units="cm"/>
    </inkml:brush>
  </inkml:definitions>
  <inkml:trace contextRef="#ctx0" brushRef="#br0">1 33 12018,'33'60'173,"-5"-10"-106,-20-41 18,1-1-7,0-1 18,1-2-12,1 0-6,1-2-5,0-1-12,0-1 7,0-1-7,-1 0 180,2-4-185,-5 0-207,1-10-23,-8 5-1058,-11-19 940,3 16-217,-15-15 195,10 17-1434,-12-11 830,12 10 918,-10-13 0,16 16 0,-2-3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6.542"/>
    </inkml:context>
    <inkml:brush xml:id="br0">
      <inkml:brushProperty name="width" value="0.08571" units="cm"/>
      <inkml:brushProperty name="height" value="0.08571" units="cm"/>
    </inkml:brush>
  </inkml:definitions>
  <inkml:trace contextRef="#ctx0" brushRef="#br0">1 8 6490,'8'8'1663,"-1"-1"-969,-7-7 2617,0 0-3020,57-10-39,-37 7-56,43-6-44,-53 9 72,3 1-118,-3 1 124,7 7-158,-10-1 119,7 10-102,-9-7 152,3 23-235,-5-17-40,-1 17 40,-2-25 78,0 1 95,0-9 913,0-1-1081,0-3 35,1-7 4,-1 1 213,3-10-156,-1 9-7,1-3-10,-1 7-6,0 0-39,-1 2-12,2 0-105,-1 0-40,0 2-191,2 0 152,-1 1-191,10 3 331,-6 0-23,14 7 6,-13-4 28,8 5 0,-8-5-39,9 3 44,-10-5 29,6 2 39,-10-4 191,2-1-152,-3-1-6,5-11-84,-2 4 96,7-14-73,-8 12 61,5-6-16,-6 9 257,1-3-319,-2 7-286,0 0 130,-2 3-91,2 3 186,0 0-40,2 3 11,1 0-5,0 2-34,0 0-34,1 1-72,0 0-538,2 5 135,0-4-1933,8 10 1524,-6-11 1019,15 4 0,-18-10 0,6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7.058"/>
    </inkml:context>
    <inkml:brush xml:id="br0">
      <inkml:brushProperty name="width" value="0.08571" units="cm"/>
      <inkml:brushProperty name="height" value="0.08571" units="cm"/>
    </inkml:brush>
  </inkml:definitions>
  <inkml:trace contextRef="#ctx0" brushRef="#br0">61 39 20039,'28'-21'-28,"-5"3"-163,-23 18-1277,0 0 903,-3 1 106,0 1 128,-5 2 51,1 2-5,-2 2-1217,-15 19 1099,11-12-599,-14 22 699,20-26-526,-2 9 644,8-14 235,3 2 136,0-6 435,9 0-464,-4-4 381,13-6-191,-9 2 1110,11-8-981,-14 9 616,6-5-885,-11 8-78,1-2-208,-3 4 62,4 2 85,-1 0 88,13 6-122,-5-2 72,19 6-55,-14-7-118,22 1-152,-20-5-1909,22 0 744,-24-2 1384,17-1 0,-26 0 0,5-1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05.892"/>
    </inkml:context>
    <inkml:brush xml:id="br0">
      <inkml:brushProperty name="width" value="0.05" units="cm"/>
      <inkml:brushProperty name="height" value="0.05" units="cm"/>
    </inkml:brush>
  </inkml:definitions>
  <inkml:trace contextRef="#ctx0" brushRef="#br0">0 1 24575,'0'0'0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7.941"/>
    </inkml:context>
    <inkml:brush xml:id="br0">
      <inkml:brushProperty name="width" value="0.08571" units="cm"/>
      <inkml:brushProperty name="height" value="0.08571" units="cm"/>
    </inkml:brush>
  </inkml:definitions>
  <inkml:trace contextRef="#ctx0" brushRef="#br0">97 15 12830,'-20'-9'-448,"5"4"347,7 9 22,1 2-10,0 1-1,0 0 29,0 1-7,1 0 7,0 1 22,2 0-1,0-1-72,1 12 107,1-8 83,3 19-195,16-6-74,-6-2-1405,24 0 447,-20-17 1149,15 0 0,-22-5 0,2-1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8.320"/>
    </inkml:context>
    <inkml:brush xml:id="br0">
      <inkml:brushProperty name="width" value="0.08571" units="cm"/>
      <inkml:brushProperty name="height" value="0.08571" units="cm"/>
    </inkml:brush>
  </inkml:definitions>
  <inkml:trace contextRef="#ctx0" brushRef="#br0">1 147 9682,'0'6'1014,"0"0"-476,0-6 2307,0 0-2722,49-58 6,-35 40 11,37-44 34,-47 56 61,-2 2 11,-1 0 118,-1 1-465,-1 1-851,-7 1 734,1 2-17,-10 6 190,8 2 17,-5 4 22,5-1-5,-1 1 0,3 1 17,-2 0 5,4 1 6,0 0-6,2 1-39,1 15 0,4-12-157,9 23 34,-2-26-818,16 15 386,-13-20-3052,16 6 3635,-16-13 0,2 1 0,-11-5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8.737"/>
    </inkml:context>
    <inkml:brush xml:id="br0">
      <inkml:brushProperty name="width" value="0.08571" units="cm"/>
      <inkml:brushProperty name="height" value="0.08571" units="cm"/>
    </inkml:brush>
  </inkml:definitions>
  <inkml:trace contextRef="#ctx0" brushRef="#br0">7 1 13625,'-3'31'12,"0"-4"-35,3-15-10,0 0-7,0 0 7,1 0 5,0 0-6,3-2-16,2 5-113,8 1 124,-6-5 6,11 0 105,-13-10 264,8-3-263,-10-1-11,3-3-29,-4 0-5,0-1-5,0-1-34,0-1-45,-2-5 0,1 3-258,-1-13 124,0 11-298,-1-12 225,0 14-1401,-3-9 752,1 13-2152,-7-3 2537,4 8 303,-5 3 79,5 0 145,0 2 0,4-1 0,0-1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19.579"/>
    </inkml:context>
    <inkml:brush xml:id="br0">
      <inkml:brushProperty name="width" value="0.08571" units="cm"/>
      <inkml:brushProperty name="height" value="0.08571" units="cm"/>
    </inkml:brush>
  </inkml:definitions>
  <inkml:trace contextRef="#ctx0" brushRef="#br0">0 48 5941,'11'3'302,"-1"-1"-167,-10-2 1186,0 0-632,55-3-16,-35 2-46,44-3 392,-45 3-543,-6 1 258,12 2-673,-13 1-38,7 7-23,-12 0-67,3 24 44,-7-16 29,-2 20 162,-2-28 381,-1 2-314,2-12-128,0-2-141,0-2 34,2-15 28,0 9 90,4-13 22,-2 15 717,4-5-460,-4 7 1037,2-1-1204,-4 5 28,-1 1-253,0 1-27,3-1-17,-1 1 11,3 0-23,-3 0-10,2 1-1,-1 0 12,1 2-62,3 3 89,-1 0-33,7 7 34,-6-5 27,10 10 18,-10-11 106,12 7-12,-9-10 426,16 2-347,-12-5 460,22-8-404,-18 2 291,26-15-426,-25 10 175,23-16-214,-25 15 248,15-16-203,-22 15 162,6-10-234,-14 14-158,1-5-55,-4 9-1289,-11-2 1148,3 4-296,-16 3 386,13 4-414,-15 12 454,16-6-175,-8 16 287,12-15 78,0 10 16,8-13 286,7 8-123,-2-10 488,15 7-393,-10-9 616,20 3-649,-16-6 515,26 0-504,-23-2 302,29-3-481,-26 1 16,21-4-78,-26 3 263,10-1-145,-19 4 447,4-2-352,-10 2 470,1 0 197,-3-1-1087,2 1 62,-1 0-517,1-1-867,-1 1-6441,0 0 6080,1 0 1,-1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4.862"/>
    </inkml:context>
    <inkml:brush xml:id="br0">
      <inkml:brushProperty name="width" value="0.08571" units="cm"/>
      <inkml:brushProperty name="height" value="0.08571" units="cm"/>
    </inkml:brush>
  </inkml:definitions>
  <inkml:trace contextRef="#ctx0" brushRef="#br0">199 37 16320,'12'-13'588,"-2"1"-460,-12 11 12,2-1-50,-1 1 0,0 0-57,0-1 62,-1 1-95,1 0-78,-2 0-17,1 0-342,-4 1 314,2 0-129,-7 0 213,4 0-29,-10 5 46,8-2 5,-12 8 12,11-5-40,-13 10 34,12-7-1,-14 13-4,15-10-24,-12 17 18,15-15-84,-8 17 72,11-18 12,-2 18 38,8-18 164,9 15-108,-2-16 136,23 8-147,-14-13-38,32 1-63,-26-6-419,29-2 22,-32 0-2145,18-5 1131,-26 3 1451,7-4 0,-16 4 0,1 1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5.512"/>
    </inkml:context>
    <inkml:brush xml:id="br0">
      <inkml:brushProperty name="width" value="0.08571" units="cm"/>
      <inkml:brushProperty name="height" value="0.08571" units="cm"/>
    </inkml:brush>
  </inkml:definitions>
  <inkml:trace contextRef="#ctx0" brushRef="#br0">0 24 17283,'23'-13'218,"-5"3"-246,-12 9-45,-1 1-95,1 0-84,0 0-112,0 1-218,1 1-259,-2 1-413,2 1-589,-2 1 1843,3 1 0,-5-3 0,1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5.729"/>
    </inkml:context>
    <inkml:brush xml:id="br0">
      <inkml:brushProperty name="width" value="0.08571" units="cm"/>
      <inkml:brushProperty name="height" value="0.08571" units="cm"/>
    </inkml:brush>
  </inkml:definitions>
  <inkml:trace contextRef="#ctx0" brushRef="#br0">6 31 10035,'-3'-7'331,"0"2"100,3 5 1042,0 0-1742,60-8-202,-41 6-481,47-6-537,-56 8 1489,0 2 0,-5-2 0,-2 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6.712"/>
    </inkml:context>
    <inkml:brush xml:id="br0">
      <inkml:brushProperty name="width" value="0.08571" units="cm"/>
      <inkml:brushProperty name="height" value="0.08571" units="cm"/>
    </inkml:brush>
  </inkml:definitions>
  <inkml:trace contextRef="#ctx0" brushRef="#br0">1 1 15799,'84'13'196,"-12"-1"-174,-54-11-27,-1 2-40,0 0-22,-4 1-12,0 1-196,4 6 191,-7-2-140,3 18 174,-10-13-23,-9 34 56,1-26 0,-10 22-16,7-28-242,-6 10 163,9-16-274,-5 6 347,8-13 173,0-1-55,2-2-247,0-4 44,1 0-122,8-20 229,-3 10 17,9-19 6,-6 18-17,10-15 16,-9 16-156,17-12 78,-16 19-212,11-3 212,-16 9 22,5 4 51,-7 0 84,5 16-28,-6-9 0,2 21-61,-5-17-12,1 9 17,-1-15 342,0 0-130,0-6 298,3-1-448,-2-3 16,5-11-78,-3 4 39,9-15-39,-7 15-56,9-13 34,-8 14-6,11-8 17,-10 10-51,11-2 23,-10 6-174,10 0 118,-9 3-353,9 6 190,-11-2-1854,7 12 460,-9-8 1652,3 10 0,-7-13 0,2 1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7.279"/>
    </inkml:context>
    <inkml:brush xml:id="br0">
      <inkml:brushProperty name="width" value="0.08571" units="cm"/>
      <inkml:brushProperty name="height" value="0.08571" units="cm"/>
    </inkml:brush>
  </inkml:definitions>
  <inkml:trace contextRef="#ctx0" brushRef="#br0">0 0 10802,'7'71'-56,"-1"-14"28,-5-47 6,1-2 22,1-3 11,-1-1 0,0-1 12,0-2 162,0-1 481,3-2-593,0-1 16,5-7-89,-6 4 12,4-6-24,-5 7-172,3-1 66,-4 4-201,3 0 257,-3 2 85,4 4 27,-1 0 213,6 12-106,-4-6 420,9 17-330,-8-13 694,9 20-605,-11-18 571,5 25-694,-7-21 229,0 32-352,-3-28 134,-1 26-168,0-31 107,0 11-119,0-22 12,-1 1-11,1-7-6,0 1-72,0-3-286,-2 2 27,0-2-134,0 1-128,0-1-191,0 0-274,-1 0-494,1 0 1513,-2 0 0,2 0 0,-1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8.030"/>
    </inkml:context>
    <inkml:brush xml:id="br0">
      <inkml:brushProperty name="width" value="0.08571" units="cm"/>
      <inkml:brushProperty name="height" value="0.08571" units="cm"/>
    </inkml:brush>
  </inkml:definitions>
  <inkml:trace contextRef="#ctx0" brushRef="#br0">1 408 15586,'41'-31'341,"1"0"1,28-20-185,-55 40-23,-2 1 1,1 0-57,-3 1-27,-1 0-18,-1 1 18,0-2 38,-3-2-139,-1 3-465,-6-2 184,-3 9 12,-2-1 44,-1 3 45,-2 0 90,0 1 23,0 2-90,-5 4 106,3 0-106,-11 11 145,13-9-22,-6 11 84,11-12 6,0 12-6,3-11 22,5 12-22,0-11-73,13 12 68,-7-12 83,22 8-28,-14-13-16,29 0-79,-24-7-246,33-9 201,-32 2-106,29-15 168,-32 10 135,20-19-6,-26 17 324,11-24-218,-18 20 572,2-27-521,-7 24-28,-1-12 22,-3 17 67,0 0 73,-1 1 28,0 1 414,-1 1-587,1 6-169,-1-2-224,2 9-912,1-1 756,0 3-23,1 7 263,0 0-100,5 17 151,-4-9-6,4 22 34,-5-19 95,0 23-68,0-23 91,0 22-113,0-25 6,4 16-39,-2-18-331,5 8 29,-3-12-1586,5 9 807,-4-12 1092,9 4 0,-11-7 0,5-1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25.513"/>
    </inkml:context>
    <inkml:brush xml:id="br0">
      <inkml:brushProperty name="width" value="0.05" units="cm"/>
      <inkml:brushProperty name="height" value="0.05" units="cm"/>
    </inkml:brush>
  </inkml:definitions>
  <inkml:trace contextRef="#ctx0" brushRef="#br0">1 0 24575,'3'0'0,"-1"0"0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8.471"/>
    </inkml:context>
    <inkml:brush xml:id="br0">
      <inkml:brushProperty name="width" value="0.08571" units="cm"/>
      <inkml:brushProperty name="height" value="0.08571" units="cm"/>
    </inkml:brush>
  </inkml:definitions>
  <inkml:trace contextRef="#ctx0" brushRef="#br0">3 0 13413,'0'56'179,"-1"-9"-101,0-37 6,1 1 56,0-2 17,1-1 28,1 0 16,1-2 567,10 4-528,-5-5 534,17 2-589,-15-6 251,18-7-296,-17 2 191,14-11-253,-17 7 17,6-4-44,-10 4-23,0 1 5,-1-1-16,0 0-34,-2 0-16,0 0 5,-1 0-437,-4-8 179,0 7-1086,-14-13 963,9 15-633,-12-5 443,12 10-1457,-7 1 1239,8 1-3037,-8 4 3362,11-1 234,-4 6 258,7-5 0,0 0 0,2-3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9.039"/>
    </inkml:context>
    <inkml:brush xml:id="br0">
      <inkml:brushProperty name="width" value="0.08571" units="cm"/>
      <inkml:brushProperty name="height" value="0.08571" units="cm"/>
    </inkml:brush>
  </inkml:definitions>
  <inkml:trace contextRef="#ctx0" brushRef="#br0">1 3 6361,'11'7'3467,"-2"-2"-2515,-9-5 1541,0 0-1922,57-6-151,-37 4-163,43-4-77,-52 6-18,-1 0-11,-1 0 0,-2 1 270,7 10-359,-8-3 72,5 13-95,-10-7-112,-3 21 6,-2-16 11,-10 21 146,8-28 246,-4 5-129,9-17 695,1 0-830,0-3-32,0-6-46,2 1 28,1-6-44,1 6 39,5-9-6,-2 8 6,3-5 0,-3 8-17,0 0 28,-1 0-40,2 1 24,-1 1 21,1 0-22,0 1 152,12-1-113,-8 3 62,14-1-67,-16 2-11,11 4-68,-13-1-44,8 5 27,-9-4-414,5 7 219,-6-5-448,4 5 576,-9-9 157,1 1 68,-2-3 895,2 0-890,-1-1 123,0-1-106,-1-1 112,1-1-196,-1 2-90,5-4 45,-2 4-95,9-3 61,-6 3-28,11 0-10,-8 2-208,18 0 179,-14 1-974,20 3 251,-20-1-2178,12 2 666,-13-2 2336,3 1 0,-10-3 0,-1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29.604"/>
    </inkml:context>
    <inkml:brush xml:id="br0">
      <inkml:brushProperty name="width" value="0.08571" units="cm"/>
      <inkml:brushProperty name="height" value="0.08571" units="cm"/>
    </inkml:brush>
  </inkml:definitions>
  <inkml:trace contextRef="#ctx0" brushRef="#br0">97 40 17389,'30'-22'34,"-5"4"-163,-25 18-448,-1 0 191,-2 1 16,-1 0 73,-2 1 62,-2 3 67,0 1-6,-4 2-22,1 2-34,-2 2-78,1 1-67,0 0-1170,-13 19 1275,13-15-228,-10 19 475,20-27 527,6 5-173,1-11 851,17-2-784,-9-3 705,17-9-722,-17 4 896,15-11-829,-19 11 706,7-5-930,-11 8 45,0 0-252,-4 3-1093,0 0 1059,1 3-16,0-1 49,1 3 12,0-1 56,0 3-50,0-1 128,4 6-117,-2-5 134,7 8-39,-3-8 404,17 4-404,-10-8-106,32-1-247,-24-3-168,15-2-353,-18 0-632,-1 0-942,-2 0-868,0 0-1781,-4 1 4957,-2 0 0,-6 1 0,-2 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31.721"/>
    </inkml:context>
    <inkml:brush xml:id="br0">
      <inkml:brushProperty name="width" value="0.08571" units="cm"/>
      <inkml:brushProperty name="height" value="0.08571" units="cm"/>
    </inkml:brush>
  </inkml:definitions>
  <inkml:trace contextRef="#ctx0" brushRef="#br0">115 15 15888,'-18'-9'-246,"3"4"207,9 8 22,0 2-12,0 0 18,0 0 0,0 1 0,1-1 28,-1 1-1,2 0 47,-3 5-47,-3 5-10,3-3 28,-2 4-6,8-11 39,-1 2-28,1-4 129,3 3-112,0-3 146,5 4-107,0-5 73,18 1-235,-10-3-1496,25 0 118,-23-1 1445,17 0 0,-25 0 0,5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32.838"/>
    </inkml:context>
    <inkml:brush xml:id="br0">
      <inkml:brushProperty name="width" value="0.08571" units="cm"/>
      <inkml:brushProperty name="height" value="0.08571" units="cm"/>
    </inkml:brush>
  </inkml:definitions>
  <inkml:trace contextRef="#ctx0" brushRef="#br0">0 538 17356,'44'-30'271,"1"0"1,29-21-227,-60 36-29,-1 2 7,0 0-6,-4 2-6,0 0-22,0-2-23,-4 4-95,0-7 34,-4 9-605,-6-4 375,2 9-403,-12 0 560,8 5-224,-14 10 313,12-3-10,-14 21 66,14-15-61,-11 26 62,13-23 5,-4 20 11,9-25 130,5 10-12,1-17 342,12 4-269,-6-8 363,20 0-419,-14-5 90,25-2-191,-23-1 0,22-4-28,-25 5 28,13-2-12,-16 4 57,8-4-50,-12 2 16,9-8-28,-10 4 39,8-15-33,-7 10-11,11-22-12,-9 17 62,16-26-22,-12 22 229,20-29-84,-19 29 448,19-24-363,-22 29 688,11-15-677,-17 22 162,2-5-460,-8 12-542,-4-1 346,0 4-178,-15 11 301,8-3-128,-19 22 128,16-13-212,-17 27 236,19-24-91,-10 24 107,14-26 101,-2 16 28,8-22 184,7 12-167,-1-16 117,13 12-151,-6-12 113,15 10-119,-12-11 46,19 8-52,-18-9 24,19 6-18,-21-7 252,20 2-178,-19-5 251,18-6-252,-17-2 23,18-19-107,-19 9 73,21-31-112,-19 22 67,20-36-39,-19 31-17,18-39 0,-20 37 12,16-33 5,-20 41 442,6-19-319,-14 30 96,1-7-259,-5 15-497,-4 0 307,0 3-150,-13 14 318,6-3 28,-21 28 6,17-16-72,-17 29 44,21-26 106,-6 26-39,14-28 118,0 24-51,7-26 45,10 23-128,-2-25-247,20 19-134,-14-22-2958,24 15 817,-21-19 2499,17 6 0,-27-14 0,5 1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33.654"/>
    </inkml:context>
    <inkml:brush xml:id="br0">
      <inkml:brushProperty name="width" value="0.08571" units="cm"/>
      <inkml:brushProperty name="height" value="0.08571" units="cm"/>
    </inkml:brush>
  </inkml:definitions>
  <inkml:trace contextRef="#ctx0" brushRef="#br0">0 475 15009,'44'-35'543,"1"0"1,29-25-231,-58 43-22,0 0 23,1 1-62,-2-1 45,1 0-6,-1 0 493,15-25-689,-15 19 113,15-31-157,-23 37-7,1-17-72,-8 20-247,-5-10 141,1 14-320,-9-4 225,6 9-824,-6 0 773,8 4-39,-7 9 291,6-3 16,-6 18 24,7-10 32,-5 23-16,7-19 157,-5 22-118,6-23 247,-1 17-208,3-19 96,0 14-152,0-16 57,0 14-102,0-15 51,1 13-39,0-15-28,5 13-39,-3-14-578,8 13 124,-6-12-2817,11 10 1528,-9-12 1793,8 4 0,-10-8 0,1 1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33.904"/>
    </inkml:context>
    <inkml:brush xml:id="br0">
      <inkml:brushProperty name="width" value="0.08571" units="cm"/>
      <inkml:brushProperty name="height" value="0.08571" units="cm"/>
    </inkml:brush>
  </inkml:definitions>
  <inkml:trace contextRef="#ctx0" brushRef="#br0">1 1 17871,'28'41'-465,"-6"-6"-28,-16-30-324,-1 1-405,0-1-407,-1 0-573,1-1 124,-1 0 2078,1-2 0,-3 0 0,-1-1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11:34.737"/>
    </inkml:context>
    <inkml:brush xml:id="br0">
      <inkml:brushProperty name="width" value="0.08571" units="cm"/>
      <inkml:brushProperty name="height" value="0.08571" units="cm"/>
    </inkml:brush>
  </inkml:definitions>
  <inkml:trace contextRef="#ctx0" brushRef="#br0">1 1 10550,'11'3'-806,"-3"0"789,-8-3 4207,0 0-3776,46 19-50,-30-11-84,36 15-28,-41-15-62,-1 1 29,-1 0 0,-1 1 486,4 11-587,-6-9 95,4 18-213,-9-20 45,1 6-34,-2-12 157,0-1-62,0-2 1020,0 0-1126,0-4 28,0 1 5,-1-4-5,1 4 17,0 0 28,0-2-39,0 1 16,3-3-16,-1 3 66,10-3-83,-4 2 118,14 0-62,-12 3 140,16 2-185,-15 1 39,11 5-89,-12-3-90,15 9 117,-12-7 7,20 8-1,-18-11 34,15 1-23,-13-5-44,28-9 61,-23 2 67,25-11-33,-34 11-6,7-7-67,-13 7-101,2-11-5,-6 8-320,-2-16 376,-3 17-80,-5-10 52,3 14-314,-3-3 140,4 5-1355,-4 1 1422,5 5 39,-5 6 124,4 0-6,-11 17 11,7-11 62,-9 20 17,10-21 106,-1 12 22,6-15 807,3 8-583,3-9 1088,19 14-1065,-11-14 324,21 10-363,-19-13 958,37 5-1166,-26-8-39,40-3-184,-40-2-63,17-4 18,-26 2-1211,12-5 573,-18 6-4135,6-6 958,-14 7 3893,-2-1 0,-1 2 0,0 1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1:55.85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0 113,'30'-22,"-7"5,-12 14,1-1,10-3,-7 1,5-1,-10 2,6-2,4 2,-7 2,5 0,-5-1,0 2,6-3,-5 4,0 0,3 1,-4-1,4 1,-2-1,-1-1,2 0,-2-2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1:58.5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28.688"/>
    </inkml:context>
    <inkml:brush xml:id="br0">
      <inkml:brushProperty name="width" value="0.05" units="cm"/>
      <inkml:brushProperty name="height" value="0.05" units="cm"/>
    </inkml:brush>
  </inkml:definitions>
  <inkml:trace contextRef="#ctx0" brushRef="#br0">0 67 24575,'6'-21'0,"3"-1"0,-8 9 0,5 2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01.8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31.70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1,'0'0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33.519"/>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0,'0'0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33.796"/>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0,'0'0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43.028"/>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0,'0'0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46.41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0,'0'0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48.20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0,'0'0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49.931"/>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64 26,'-34'-14,"6"3,28 11,-1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51.257"/>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1,'0'0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2:53.701"/>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4.813"/>
    </inkml:context>
    <inkml:brush xml:id="br0">
      <inkml:brushProperty name="width" value="0.08571" units="cm"/>
      <inkml:brushProperty name="height" value="0.08571" units="cm"/>
    </inkml:brush>
  </inkml:definitions>
  <inkml:trace contextRef="#ctx0" brushRef="#br0">0 1 18941,'68'20'554,"-1"0"1,-5-2-1,-7-3-279,-11-8-1308,2 0 1134,2 1-112,-3 3 11,0 1-51,-7 3-10,-3 2 410,-7 3-422,-4 1-16,-4 3 116,-5 0-246,-4 2-77,-4-1-74,-4 2 673,-1-1-734,-2-1-141,-3 0-251,-1-3-291,-5 1-237,0-4-194,-1-2-511,1-4-195,-2-4 2251,4-1 0,1-5 0,3-1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32.164"/>
    </inkml:context>
    <inkml:brush xml:id="br0">
      <inkml:brushProperty name="width" value="0.05" units="cm"/>
      <inkml:brushProperty name="height" value="0.05" units="cm"/>
    </inkml:brush>
  </inkml:definitions>
  <inkml:trace contextRef="#ctx0" brushRef="#br0">1 1 24575,'0'0'0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4T13:13:08.212"/>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1,'0'0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2:58.010"/>
    </inkml:context>
    <inkml:brush xml:id="br0">
      <inkml:brushProperty name="width" value="0.05" units="cm"/>
      <inkml:brushProperty name="height" value="0.05" units="cm"/>
    </inkml:brush>
  </inkml:definitions>
  <inkml:trace contextRef="#ctx0" brushRef="#br0">0 1 24575,'0'0'0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7.471"/>
    </inkml:context>
    <inkml:brush xml:id="br0">
      <inkml:brushProperty name="width" value="0.08571" units="cm"/>
      <inkml:brushProperty name="height" value="0.08571" units="cm"/>
    </inkml:brush>
  </inkml:definitions>
  <inkml:trace contextRef="#ctx0" brushRef="#br0">81 36 12937,'24'-19'291,"-5"3"-218,-19 16 257,0 0-89,0 5 22,0 1-17,0 6-55,0 2 78,-3 24-236,0-10-5,-5 33-22,3-24-6,-5 19 0,0 4-28,1 2 19,-5 18 1,0-1 2,4-15-56,-2 4 1,1-3-23,6-11-286,0 0 1,2-2-90,2-14-1496,3 36 874,0-49-2929,5 16 4010,-4-31 0,2 2 0,-3-10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7.803"/>
    </inkml:context>
    <inkml:brush xml:id="br0">
      <inkml:brushProperty name="width" value="0.08571" units="cm"/>
      <inkml:brushProperty name="height" value="0.08571" units="cm"/>
    </inkml:brush>
  </inkml:definitions>
  <inkml:trace contextRef="#ctx0" brushRef="#br0">58 0 7974,'14'5'1322,"-2"-1"-1092,-12-4 3001,0 0-2973,-15 82-2010,7-40 1822,-2 13 0,0 1 42,0-2 373,2 2-429,-1 2-79,4 4 1,2 2-51,-2 3-98,5 7 0,4-4-58,1-29-847,11 37 578,-10-49-186,3 10-268,-8-23 1187,1-3-1383,-2-3 181,0-3 967,0-3 0,0-1 0,0-2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8.367"/>
    </inkml:context>
    <inkml:brush xml:id="br0">
      <inkml:brushProperty name="width" value="0.08571" units="cm"/>
      <inkml:brushProperty name="height" value="0.08571" units="cm"/>
    </inkml:brush>
  </inkml:definitions>
  <inkml:trace contextRef="#ctx0" brushRef="#br0">1 30 13396,'58'-10'364,"-3"2"-325,-17 10-33,5-1-23,1 0-674,2 0 602,-1 1-29,0 0 146,-4 1-896,35 7 632,-35-5-548,39 6 543,-57-7-208,22 0 348,-30-2 101,14-1 67,-20-1 345,4 0-305,-9 0 27,-1 0 17,-1 0 801,-1 0-520,-1 2-370,-1-1-17,-1 1 16,-2 0 23,0 1 23,-1 1 38,-4 7-100,-1-2-17,-11 17-17,9-11-95,-5 21 39,13-20 135,4 18-6,6-19 123,16 10-134,-6-17 173,22 3-162,-21-10 297,22-4-224,-25-1 274,13-13-364,-19 7-95,2-19-28,-10 15-67,-12-20 106,1 17-89,-26-24 16,16 21-822,-23-23 200,26 27-3696,-12-8 4408,22 19 0,-1 0 0,8 5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8.951"/>
    </inkml:context>
    <inkml:brush xml:id="br0">
      <inkml:brushProperty name="width" value="0.08571" units="cm"/>
      <inkml:brushProperty name="height" value="0.08571" units="cm"/>
    </inkml:brush>
  </inkml:definitions>
  <inkml:trace contextRef="#ctx0" brushRef="#br0">0 124 13581,'16'46'-68,"-6"-3"29,-14-20-17,-2 0-33,1-2-18,1-2 1,1-4-141,2 6 242,0-11 464,2 4-45,-1-13 499,2 0-633,0-3 101,8-14-123,-2 4 666,16-27-778,-13 22 111,11-16-156,-13 22-11,12-7-135,-13 12-73,16-2 51,-15 9-56,10 4 84,-11 1-73,20 12 89,-15-8 57,22 12-23,-21-14 84,11 5 12,-13-9 621,15 0-459,-16-4 565,13-7-598,-18 1 223,5-12-224,-6 7 197,0-15-371,-3 11-5,0-27-123,-2 23-207,0-21-6,-1 24-4924,-1-20 1955,1 20 3249,0-11 0,1 22 0,0-1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9.467"/>
    </inkml:context>
    <inkml:brush xml:id="br0">
      <inkml:brushProperty name="width" value="0.08571" units="cm"/>
      <inkml:brushProperty name="height" value="0.08571" units="cm"/>
    </inkml:brush>
  </inkml:definitions>
  <inkml:trace contextRef="#ctx0" brushRef="#br0">221 1 13530,'-22'67'65,"-1"0"1,3-3-1,1-5-65,2 10-1846,0 5 1795,0 2-21,2 3-52,1-4-1944,3 0 0,2 0 1648,0 5-317,2 3 1,1-5-352,5-33-1695,-3 28 2498,2-53 285,-2 3 0,3-20 0,-2-2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9.955"/>
    </inkml:context>
    <inkml:brush xml:id="br0">
      <inkml:brushProperty name="width" value="0.08571" units="cm"/>
      <inkml:brushProperty name="height" value="0.08571" units="cm"/>
    </inkml:brush>
  </inkml:definitions>
  <inkml:trace contextRef="#ctx0" brushRef="#br0">0 0 13037,'63'2'768,"-8"0"-578,-29 4-44,2 1-51,0 0-34,1 0-33,0 1 0,11 3-11,19 9-34,-17-5-111,18 12 49,-43-17-167,11 12 184,-20-13-16,3 16 100,-9-14 124,-2 19-101,-3-16 16,-9 19-50,5-19 1,-5 8-7,6-10 6,0-2 1,2 0 10,-1 7-11,4-7 146,2 9 22,3-13 684,12 4-560,-5-8 425,18-2-555,-14-3 236,19-10-224,-20 3 392,14-16-477,-19 12 52,6-21-197,-11 17-342,-2-26 281,-6 21-364,-7-28 10,5 28-4099,-3-18 2061,7 29 2498,0-3 0,2 13 0,0 1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0.468"/>
    </inkml:context>
    <inkml:brush xml:id="br0">
      <inkml:brushProperty name="width" value="0.08571" units="cm"/>
      <inkml:brushProperty name="height" value="0.08571" units="cm"/>
    </inkml:brush>
  </inkml:definitions>
  <inkml:trace contextRef="#ctx0" brushRef="#br0">605 55 16840,'-35'-32'-145,"2"9"66,8 34 23,-2 3 6,-3 4 11,0 4 0,-4 2 16,0 3-66,-18 20-63,11-1 1,0 2 50,-18 24-90,12 0 1,6 1 39,16-12-82,6 7 1,2 1-3,9-6-398,4 3 0,1-1 6,6-8-664,1-1 0,2-1 64,2-12-1573,6 38 2531,-8-54 269,-1 13 0,-5-31 0,0-3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0.724"/>
    </inkml:context>
    <inkml:brush xml:id="br0">
      <inkml:brushProperty name="width" value="0.08571" units="cm"/>
      <inkml:brushProperty name="height" value="0.08571" units="cm"/>
    </inkml:brush>
  </inkml:definitions>
  <inkml:trace contextRef="#ctx0" brushRef="#br0">1 199 10662,'18'-81'997,"-1"14"-689,-7 54 12,2 3 5,1 0-34,0 3-45,2 0 650,27 4-666,-16 3 280,40 12-460,-40-1-67,30 22-5,-35-15-135,16 34 51,-26-26-510,0 39 212,-8-36-1427,-3 31 1103,0-36-2493,-1 20 2056,2-31 1165,0 5 0,0-15 0,0-2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34.029"/>
    </inkml:context>
    <inkml:brush xml:id="br0">
      <inkml:brushProperty name="width" value="0.05" units="cm"/>
      <inkml:brushProperty name="height" value="0.05" units="cm"/>
    </inkml:brush>
  </inkml:definitions>
  <inkml:trace contextRef="#ctx0" brushRef="#br0">1 0 24575,'0'0'0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0.904"/>
    </inkml:context>
    <inkml:brush xml:id="br0">
      <inkml:brushProperty name="width" value="0.08571" units="cm"/>
      <inkml:brushProperty name="height" value="0.08571" units="cm"/>
    </inkml:brush>
  </inkml:definitions>
  <inkml:trace contextRef="#ctx0" brushRef="#br0">1 0 12836,'0'0'0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1.356"/>
    </inkml:context>
    <inkml:brush xml:id="br0">
      <inkml:brushProperty name="width" value="0.08571" units="cm"/>
      <inkml:brushProperty name="height" value="0.08571" units="cm"/>
    </inkml:brush>
  </inkml:definitions>
  <inkml:trace contextRef="#ctx0" brushRef="#br0">297 54 17456,'-76'-30'-263,"16"7"174,34 26-18,8 1-33,-1 3-50,0 1-381,-4 5 173,6-2-594,-4 10 466,12-8-785,1 18 998,7-15-696,20 23 516,-3-23-128,16 9-762,5-7 715,-7-4 142,11 4-123,1 2 520,-10-6 269,30 22 128,-32-16 2052,33 43-1721,-42-33 986,12 51-1232,-28-45 33,-9 34-274,-4-36 376,-21 23-236,12-32 660,-30 10-794,26-28-34,-20 0-112,23-10-1870,-20-16 447,22 5 603,-11-22 0,24 25 0,0-5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1.701"/>
    </inkml:context>
    <inkml:brush xml:id="br0">
      <inkml:brushProperty name="width" value="0.08571" units="cm"/>
      <inkml:brushProperty name="height" value="0.08571" units="cm"/>
    </inkml:brush>
  </inkml:definitions>
  <inkml:trace contextRef="#ctx0" brushRef="#br0">0 100 14611,'0'-5'879,"0"1"-341,0 4-577,36 42-17,-21-22-17,29 35-44,-29-36-34,-1 1-29,2-3-229,5 2 112,8-1 387,-9-6 55,5-8-184,-21-9-185,7-21 79,-8 8-471,5-39 358,-5 28-571,3-30-34,-4 31 863,8-23 0,-7 34 0,3-9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2.352"/>
    </inkml:context>
    <inkml:brush xml:id="br0">
      <inkml:brushProperty name="width" value="0.08571" units="cm"/>
      <inkml:brushProperty name="height" value="0.08571" units="cm"/>
    </inkml:brush>
  </inkml:definitions>
  <inkml:trace contextRef="#ctx0" brushRef="#br0">0 198 13446,'71'66'28,"-13"-12"-33,-53-45-18,-1 0 6,-2-3 6,-1-1 56,0-3 73,-1 0 1606,0-1-1640,-4-5-89,1 0-29,-4-5 23,2 0 17,0 0-1,-2-1 23,-7-20-22,7 13-45,-7-27-34,11 27-414,1-16 207,5 21-415,8-6 645,-1 14 100,23 0-27,-14 7 55,35 10-50,-26-3 101,45 16-51,-37-15 141,54 13-180,-47-18 179,55 3-83,-55-9 335,51-11-296,-56 2 409,37-21-382,-49 15 113,14-23-365,-32 22-318,-2-25 246,-12 23-354,-17-15 303,7 23-408,-24 2 375,21 12-258,-23 25 331,25-6-365,-14 44 314,22-32-341,3 45 336,10-47-617,25 35 84,-7-44 723,38 19 0,-41-34 0,14 6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2.901"/>
    </inkml:context>
    <inkml:brush xml:id="br0">
      <inkml:brushProperty name="width" value="0.08571" units="cm"/>
      <inkml:brushProperty name="height" value="0.08571" units="cm"/>
    </inkml:brush>
  </inkml:definitions>
  <inkml:trace contextRef="#ctx0" brushRef="#br0">80 0 14656,'-36'68'-84,"7"-10"84,24-41 0,1 1-51,2 0-33,0-1-44,1 1-12,1-2-168,11 14 313,-4-16 197,20 13-62,-14-22 582,20 0-453,-19-7 572,15-10-533,-17 1 341,7-20-520,-13 14 17,0-24-186,-5 22-212,-6-27 90,1 25-392,-11-23 268,6 27-2509,-8-12 941,9 21 1854,-4-2 0,8 9 0,0 1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3.284"/>
    </inkml:context>
    <inkml:brush xml:id="br0">
      <inkml:brushProperty name="width" value="0.08571" units="cm"/>
      <inkml:brushProperty name="height" value="0.08571" units="cm"/>
    </inkml:brush>
  </inkml:definitions>
  <inkml:trace contextRef="#ctx0" brushRef="#br0">1 0 12819,'3'6'1450,"-1"-1"-940,-2-5-140,0 0-382,1 34 12,-1-17-39,1 27-17,-1-26-17,2-1-78,3 5 112,0-6 106,12 11 23,-5-16 464,16 6-284,-15-14-35,8 0-11,-8-4-67,1-3-23,2-3-16,0-2-1,0-1-5,1-1 28,0-1 331,9-11-376,-11 8-386,13-20-68,-21 19-2027,4-19 1059,-11 20 1327,-10-9 0,6 17 0,-7-1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3.609"/>
    </inkml:context>
    <inkml:brush xml:id="br0">
      <inkml:brushProperty name="width" value="0.08571" units="cm"/>
      <inkml:brushProperty name="height" value="0.08571" units="cm"/>
    </inkml:brush>
  </inkml:definitions>
  <inkml:trace contextRef="#ctx0" brushRef="#br0">1 0 14790,'14'68'37,"-1"-1"1,0-3-1,-4-9-42,-9-8-85,0 3-100,0 0-96,0-1-608,-1 0 480,1-3-12,2-4-571,2 11 230,0-17 767,5 21 0,-6-39 0,1 8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3.754"/>
    </inkml:context>
    <inkml:brush xml:id="br0">
      <inkml:brushProperty name="width" value="0.08571" units="cm"/>
      <inkml:brushProperty name="height" value="0.08571" units="cm"/>
    </inkml:brush>
  </inkml:definitions>
  <inkml:trace contextRef="#ctx0" brushRef="#br0">0 1 12718,'55'9'-1602,"0"1"0,37 8 1602,-71-7 0,-9-5 0,-4-2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4.560"/>
    </inkml:context>
    <inkml:brush xml:id="br0">
      <inkml:brushProperty name="width" value="0.08571" units="cm"/>
      <inkml:brushProperty name="height" value="0.08571" units="cm"/>
    </inkml:brush>
  </inkml:definitions>
  <inkml:trace contextRef="#ctx0" brushRef="#br0">1 0 16493,'53'30'258,"-9"-3"-258,-41-14-17,1 1-22,-3 1-56,1 1-57,-2 0-156,1-2-1960,-1 13 1041,1-12 1227,-1 13 0,1-20 0,0 1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5.076"/>
    </inkml:context>
    <inkml:brush xml:id="br0">
      <inkml:brushProperty name="width" value="0.08571" units="cm"/>
      <inkml:brushProperty name="height" value="0.08571" units="cm"/>
    </inkml:brush>
  </inkml:definitions>
  <inkml:trace contextRef="#ctx0" brushRef="#br0">1 1 12959,'6'5'521,"-1"-1"-224,-5-4 134,0 0-661,75 0-95,-51 3-111,58 1-158,-70 1-157,0 0-156,-1 0-146,0 0-2677,8 6 3427,-9-5 4706,9 3-3446,-16-7 2768,-1-1-3143,-7-5-100,-1 2-106,0-4 486,-8 2-610,5 0 213,-14 0-404,14 3-441,-5 0 88,11 1-296,1 9 460,4-2-197,12 19 258,-1-10-241,32 19 201,-18-20-94,42 21 139,-37-22-269,26 16 191,-41-19 6,6 9 285,-20-13 499,-13 9-499,0-9 163,-27 5-258,18-7-213,-24-1-151,26-3-359,-6 0-643,15-1-1239,2-2-2374,2 1 4923,3-3 0,-1 3 0,2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6:46.624"/>
    </inkml:context>
    <inkml:brush xml:id="br0">
      <inkml:brushProperty name="width" value="0.11429" units="cm"/>
      <inkml:brushProperty name="height" value="0.11429" units="cm"/>
    </inkml:brush>
  </inkml:definitions>
  <inkml:trace contextRef="#ctx0" brushRef="#br0">1 6 21988,'53'-1'267,"-6"-1"-149,-14 4-276,4 2 90,16 4 1,7 1-4291,30 2 4322,-35-2 1,6-2 528,36-7 0,5-6-519,-17-2 1,0-1 37,7 3 1,-1-1-48,-14-2 0,-20 2 116,-45 6 387,9 4-125,-18-1-1119,6 15 1,-7-12-1,2 9 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5.411"/>
    </inkml:context>
    <inkml:brush xml:id="br0">
      <inkml:brushProperty name="width" value="0.08571" units="cm"/>
      <inkml:brushProperty name="height" value="0.08571" units="cm"/>
    </inkml:brush>
  </inkml:definitions>
  <inkml:trace contextRef="#ctx0" brushRef="#br0">68 104 15760,'-38'53'-270,"8"-8"220,32-34 39,2 0 61,2-3 12,4 0 11,-1-2 17,2-2 117,17-1-67,-13-1 627,17-8-565,-23 2-90,2-6-84,-9 2-28,0-1-68,-2-2-10,0-2-73,-5-7 89,-1 3-879,-11-19 62,6 16-4123,-11-28 5002,14 28 0,-2-6 0,9 20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5.709"/>
    </inkml:context>
    <inkml:brush xml:id="br0">
      <inkml:brushProperty name="width" value="0.08571" units="cm"/>
      <inkml:brushProperty name="height" value="0.08571" units="cm"/>
    </inkml:brush>
  </inkml:definitions>
  <inkml:trace contextRef="#ctx0" brushRef="#br0">0 1 14465,'30'45'-95,"-1"-1"0,14 36-45,-49-42-11,-5 1-56,0 0-45,0-1-107,2-1-94,0-2-774,1 10-4139,1 15 5366,2-20 0,3-1 0,2-34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6.410"/>
    </inkml:context>
    <inkml:brush xml:id="br0">
      <inkml:brushProperty name="width" value="0.08571" units="cm"/>
      <inkml:brushProperty name="height" value="0.08571" units="cm"/>
    </inkml:brush>
  </inkml:definitions>
  <inkml:trace contextRef="#ctx0" brushRef="#br0">10 14 10595,'-6'-8'-213,"2"2"633,4 6 740,0 0-931,73 21-49,-38-12-781,59 17 735,-55-17-22,0-1 187,0 1-125,38 10-185,-37-9-62,39 12 50,-60-15 74,11 3-6,-23-7 117,2 1-72,-6-3 811,-1 0-789,0 0 95,0 0-196,-1 0-11,1-1-22,0 2-12,0-2-38,-1 1-35,1 0-27,-2 1-1,0-1 40,0 1 95,-2 5 34,1-1 5,-7 13-56,3-8-100,-7 12 55,9-14-263,-4 9 135,6-11-511,-1 6 427,2-8-454,0 4 582,0-7 146,2 1 56,0-3 56,6 0-78,-4 0 22,9 0-45,-6 0 34,9 0 16,-6 1 135,15 8-173,-10-1 5,23 17 0,-20-10 140,25 27-79,-23-19 270,24 40-253,-25-30 108,17 55-175,-25-45 123,4 56-44,-12-57 436,-8 44-324,-1-52 436,-19 35-436,10-42 610,-19 22-515,20-34 560,-12 6-700,18-18 89,-9 1-257,10-5-924,-9-10-63,10 2 122,-2-29 0,7 26 0,0-14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7.259"/>
    </inkml:context>
    <inkml:brush xml:id="br0">
      <inkml:brushProperty name="width" value="0.08571" units="cm"/>
      <inkml:brushProperty name="height" value="0.08571" units="cm"/>
    </inkml:brush>
  </inkml:definitions>
  <inkml:trace contextRef="#ctx0" brushRef="#br0">176 159 11738,'23'62'186,"0"0"1,-2-5 0,-4-10-131,-13-22 0,-1 0 6,-1 0-17,-2-2 16,0-2-5,-2-1 17,-1-2 448,-18 11-353,10-14 369,-32 9-408,25-20 174,-21-1-147,23-7 108,-16-12-253,16 3-95,-18-37-6,22 24-201,-7-36 67,16 32-448,5-41 510,2 34-124,14-46 275,-6 50 44,20-25-21,-18 39 55,24-8-28,-20 21 73,33-2-101,-29 8-28,29 7 1,-34 0-40,10 9 22,-18-7-61,5 15 95,-10-14 28,1 15-17,-5-17 23,0 3-12,0-8 28,0 2-44,0-4-17,0 1 16,1 0 124,5 5-34,-1-3 157,13 5-145,-4-5 307,43 2-279,-24-6 279,36-12 0,3-3-246,-23-1-350,7-2 0,-5-1 390,-28 5 66,1-7-179,-9 5-67,1-12-33,-12 12-152,-11-14 123,0 18 466,-24-6-488,14 17-56,-21 11 73,19 2 5,-23 38 79,25-23 117,-9 43-111,22-43 106,9 22-17,2-28 627,34 21-594,-17-24-94,47 14-359,-39-24-1418,33-1-469,-36-5 2167,15-2 0,-29 0 0,2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9.062"/>
    </inkml:context>
    <inkml:brush xml:id="br0">
      <inkml:brushProperty name="width" value="0.08571" units="cm"/>
      <inkml:brushProperty name="height" value="0.08571" units="cm"/>
    </inkml:brush>
  </inkml:definitions>
  <inkml:trace contextRef="#ctx0" brushRef="#br0">100 395 12606,'-50'85'0,"9"-13"-11,37-54 0,1-1-5650,2-1 5661,0-2 1421,2-2-1377,2-1 1381,12 2-1184,-6-7 610,18-2-453,-17-7 4294,13-10-4362,-16 3 236,6-18-477,-11 15 74,-2-21-102,-3 19 63,-19-25-113,9 25 39,-15-15-61,17 22-241,-5-2 34,11 7-958,-1 0 61,6 3 1115,5 4 0,-1 1-23,5 4 1,-3-1 83,22 5-27,-9-5 61,32 5-44,-21-10 89,49-9-79,-33-1 115,23-12 1,3-4-87,-12-2-17,5-3 0,-2-2-12,-16 3-460,11-9 489,-22 11 30,7-13 65,-13 10 386,17-29-453,-29 29 285,5-24-274,-20 33-213,-15-12-23,2 22 41,-38-3-124,23 12-48,-32 13 76,31 5-96,-26 44 208,25-19 44,-1 16 1,1 3 22,6 5-3,0 21 0,1 2-20,4 1-913,6-20 1,-1 10 0,2-10 915,3-20 0,1-1 1,-2 16 0,-1 8 0,2-11 8,-1 10-194,0-13 1,1-6 248,2-25 712,-4 8-280,5-30 1473,-3-1-1697,3-9 2590,-4-9-2730,1-2 39,0-30-286,2 15-571,20-65 532,-3 52-109,10-7 0,3 3 30,-2 18-296,25-14 213,-25 30-2103,34-1 1028,-30 8 1394,32 9 0,-46-3 0,7 6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9.739"/>
    </inkml:context>
    <inkml:brush xml:id="br0">
      <inkml:brushProperty name="width" value="0.08571" units="cm"/>
      <inkml:brushProperty name="height" value="0.08571" units="cm"/>
    </inkml:brush>
  </inkml:definitions>
  <inkml:trace contextRef="#ctx0" brushRef="#br0">416 0 13816,'-13'55'145,"-1"0"1,-10 39-79,10-65 0,0 0-11,-2-1-11,-1 0 0,0-3 39,-11 6 95,-20 8-123,12-12 314,-27 1-174,40-24 448,-19-9-498,27-3-23,-7-14-89,16 6-404,3-27 253,6 22 184,16-25 0,-5 32 129,28-11-157,-20 18-5,34-2-51,-29 7-95,26 11 62,-30-2-202,16 22 105,-24-13-676,9 25 297,-16-23-2465,11 21 1165,-10-25 1826,9 11 0,-12-19 0,2 2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0.356"/>
    </inkml:context>
    <inkml:brush xml:id="br0">
      <inkml:brushProperty name="width" value="0.08571" units="cm"/>
      <inkml:brushProperty name="height" value="0.08571" units="cm"/>
    </inkml:brush>
  </inkml:definitions>
  <inkml:trace contextRef="#ctx0" brushRef="#br0">296 40 19703,'9'-21'-107,"-6"3"40,-18 18-6,-3 0-16,-2 4 33,-2 2 11,-1 2-5,0 2 5,0 1-224,-28 15 156,24-10-542,-26 17 274,39-22-1041,-2 7 1086,13-10-45,15 11 324,-2-7-83,39 13 112,-20-13 6,48 14 5,-43-15-67,37 15 28,-46-14-5,12 18 122,-29-15 236,-12 30-229,-6-21 21,-11 14 46,3-18 33,-1-3 11,2-3-39,1-4-22,-7-1-107,6-3 0,-5-1-22,7-4-56,2 0-157,2-1-331,2-1-2598,1-7 733,4 0 2420,1-4 0,3 5 0,0 3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0.956"/>
    </inkml:context>
    <inkml:brush xml:id="br0">
      <inkml:brushProperty name="width" value="0.08571" units="cm"/>
      <inkml:brushProperty name="height" value="0.08571" units="cm"/>
    </inkml:brush>
  </inkml:definitions>
  <inkml:trace contextRef="#ctx0" brushRef="#br0">30 211 10942,'2'13'1232,"-1"-4"-705,-1-9 437,0 0-712,14 73-40,-11-44-44,11 57-67,-14-63-45,0-1 90,0 15-96,-1-18 482,-2 11-122,1-26 698,-5-2-945,1-4 285,-11-15-319,9 4-275,-8-31-22,13 19-302,9-45 335,2 35-405,10-21 400,-3 26 11,2 0-11,1 1-5,2 3 10,0 0-5,2 2 27,1 0-10,23-13 134,-15 17 29,41-14-57,-43 27-101,26-1 96,-39 10 489,5 14-405,-17-2 174,-14 24-175,-2-16 102,-30 27-124,17-27 34,-32 22-56,33-26-17,-17 13-12,28-21-27,-3 7 22,12-12 113,3 9-57,2-6 6,9 15-68,-3-11 12,18 18-11,-11-16-180,23 19 68,-20-17-981,23 20 420,-23-19-3125,18 19 2156,-22-21 1664,7 6 0,-15-16 0,-1-1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1.690"/>
    </inkml:context>
    <inkml:brush xml:id="br0">
      <inkml:brushProperty name="width" value="0.08571" units="cm"/>
      <inkml:brushProperty name="height" value="0.08571" units="cm"/>
    </inkml:brush>
  </inkml:definitions>
  <inkml:trace contextRef="#ctx0" brushRef="#br0">29 249 14807,'16'55'101,"0"-1"0,9 36-29,-25-77 35,0-1 38,0-3 108,-1-3 105,-1-2 158,0-3 133,0 0 516,-2-2-403,-9-9-588,3 1-17,-14-28-308,14 14-573,-5-41 506,12 30-784,14-56 716,-4 52-420,18-33 331,-12 47-527,18-13 684,-12 21-415,30-9 504,-28 18-5,21 0 128,-27 6 157,12 2-89,-15 0-29,8 3 7,-15 0 324,1 8-213,-5-4 347,-7 15-369,1-10 157,-13 19-207,6-16-12,-19 19-78,18-22-45,-10 11 5,17-17-409,0 7 264,5-9-257,4 13 380,2-9-39,12 9 56,-5-7-50,29 15 83,-20-13-16,32 20 28,-34-20-6,12 13 6,-20-15 369,-2 14-156,-7-13 554,-12 16-498,1-17 196,-16 8-270,8-10 113,-32 9-291,24-10-258,-37 7-39,40-12-914,-18 2-72,26-4 1277,-8-1 0,15 0 0,-1-1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2.092"/>
    </inkml:context>
    <inkml:brush xml:id="br0">
      <inkml:brushProperty name="width" value="0.08571" units="cm"/>
      <inkml:brushProperty name="height" value="0.08571" units="cm"/>
    </inkml:brush>
  </inkml:definitions>
  <inkml:trace contextRef="#ctx0" brushRef="#br0">320 85 21556,'23'-45'123,"-6"11"-173,-20 33-23,-1 0-22,-2 0-39,-1 0 5,-4 0-140,-9 2-184,-31 30 402,13-10-33,-3 14 0,1 4-5,9-2-259,0 6 1,2 0 45,10-7 33,-4 16 83,19-31 108,3-3 39,4-1 78,2-3 107,10 5-6,0-4 398,30 7-376,-17-14 158,53 2-253,-39-12-98,8-2 0,0-2-137,-5-2-1177,48-12 315,-56 11 1030,36-11 0,-53 15 0,11-3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41.358"/>
    </inkml:context>
    <inkml:brush xml:id="br0">
      <inkml:brushProperty name="width" value="0.08571" units="cm"/>
      <inkml:brushProperty name="height" value="0.08571" units="cm"/>
    </inkml:brush>
  </inkml:definitions>
  <inkml:trace contextRef="#ctx0" brushRef="#br0">1 27 9817,'33'-2'241,"-5"1"-169,-25 1 18,1 0 5,0 0 0,1 0 6,0 0 157,14 0-219,-9 0 34,14 0-23,-13 0 62,19 0-106,-15 0 39,20 0-29,-20 0 7,16 1-12,-18-1 11,15 2 6,-17-1 84,14-1-67,-13 0 67,15 0-67,-13 0 123,14-3-101,-16 1 168,17-4-179,-17 4 28,15-3-89,-16 4-12,10-3 28,-14 4 6,8-1-17,-10 1 28,6-1-17,-7 1 0,4-1 1,-5 1 16,1 0-34,-4-1-3590,2 1 2051,-2 2 1545,1 1 0,-1 0 0,0-2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9.223"/>
    </inkml:context>
    <inkml:brush xml:id="br0">
      <inkml:brushProperty name="width" value="0.08571" units="cm"/>
      <inkml:brushProperty name="height" value="0.08571" units="cm"/>
    </inkml:brush>
  </inkml:definitions>
  <inkml:trace contextRef="#ctx0" brushRef="#br0">0 8 15165,'28'-5'639,"-2"3"-431,-10 10 16,3 1-23,-1 0-16,3 1 17,-1 0 134,11 3-202,11 8-134,-12-6-56,6 10 34,-28-16-29,0 3 12,-6-6 17,-1 1-12,-1 0 34,0 2 0,-2 1 6,-3 1-68,-20 26 28,8-16-106,-26 32 135,27-36 44,-7 8 34,17-19 145,2-3-218,4-2-470,10-13 358,2 1 173,27-29-27,-15 17 72,34-29-55,-34 31 5,25-18-56,-32 27 22,14-2 1,-20 12 83,11 5-61,-13 1-45,12 11 0,-11-6 28,12 15-39,-14-14 33,9 12-22,-10-15-34,4 5 68,-8-10 392,0 2-141,-2-4 735,1 0-824,-1-1-106,6-7-73,-3 1 11,7-9-45,-6 9-67,10-6 5,-9 8-246,13-3 196,-11 6-397,14-1 330,-11 5-381,9 3 140,-9 1-3282,14 16 2223,-15-10 648,14 17 0,-20-21 0,4 5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9.939"/>
    </inkml:context>
    <inkml:brush xml:id="br0">
      <inkml:brushProperty name="width" value="0.08571" units="cm"/>
      <inkml:brushProperty name="height" value="0.08571" units="cm"/>
    </inkml:brush>
  </inkml:definitions>
  <inkml:trace contextRef="#ctx0" brushRef="#br0">1 541 12976,'6'77'246,"0"-13"-145,1-52 11,0-2 6,0-3-12,-1-1 23,0-3 28,1 0 817,3-1-683,-3-2 415,7-8-487,-9 2-23,2-6-17,-5 4-45,0 0-44,-1 1-17,1-1 67,2-2-34,-2 3 281,3-4-264,-4 6 22,3-3-189,-3 6-494,2-1 342,-2 3-22,5 0 218,-1 1 5,11 2 12,-6 0 112,18 4-68,-11-5 158,30 1-141,-23-4 118,45-12-129,-35 3 174,55-26-162,-46 16 142,10-7 0,2-2 3,-6 1 53,7-6 1,0-1-127,-12 4 79,2-5 0,-2 0-135,-13 4 95,20-37-162,-38 40-196,-2-33 90,-13 38-113,-18-23 124,7 31-179,-21-6 151,18 18-237,-31 30 293,26-7-6,-24 40 29,27-24-113,-17 56 28,20-39-148,1 9 0,3-1 64,6-11-90,16 42 242,1-59-225,35 22-11,-22-35-1719,43 15 778,-35-24-4447,44 3 5657,-46-11 0,8-1 0,-30-1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0.173"/>
    </inkml:context>
    <inkml:brush xml:id="br0">
      <inkml:brushProperty name="width" value="0.08571" units="cm"/>
      <inkml:brushProperty name="height" value="0.08571" units="cm"/>
    </inkml:brush>
  </inkml:definitions>
  <inkml:trace contextRef="#ctx0" brushRef="#br0">0 1 14006,'12'58'328,"0"0"1,-1-4 0,-3-7-122,-5-11-95,0 3-50,0 1-51,-2 1-11,0-1-28,-1-2-168,0 6-3058,-2 5 1221,-1-13 2033,-6 3 0,4-31 0,-1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0.573"/>
    </inkml:context>
    <inkml:brush xml:id="br0">
      <inkml:brushProperty name="width" value="0.08571" units="cm"/>
      <inkml:brushProperty name="height" value="0.08571" units="cm"/>
    </inkml:brush>
  </inkml:definitions>
  <inkml:trace contextRef="#ctx0" brushRef="#br0">0 1 17468,'90'22'543,"-13"-4"-426,-53-15-27,1-1-79,0 0-11,-2-1-95,-1 1-45,-2-1-39,-3 0-90,-1 0-22,-2 1 0,-1 0 5,-2 1 34,1-2 45,-2 2-23,1 0-202,1 2 29,5 4 381,-5-2-29,7 9 35,-12-10 16,9 12 0,-8-10 16,2 4-4,-4-7 21,0 1 6,-1-1 17,0-1 6,-1-1-6,1-1 50,-3 1 500,3-2-309,-4 0 179,2 0-840,-3-6-779,0-1 202,0-3-6184,2-6 7125,-1 7 0,0-2 0,0 7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0.717"/>
    </inkml:context>
    <inkml:brush xml:id="br0">
      <inkml:brushProperty name="width" value="0.08571" units="cm"/>
      <inkml:brushProperty name="height" value="0.08571" units="cm"/>
    </inkml:brush>
  </inkml:definitions>
  <inkml:trace contextRef="#ctx0" brushRef="#br0">0 0 14213,'0'0'0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1.341"/>
    </inkml:context>
    <inkml:brush xml:id="br0">
      <inkml:brushProperty name="width" value="0.08571" units="cm"/>
      <inkml:brushProperty name="height" value="0.08571" units="cm"/>
    </inkml:brush>
  </inkml:definitions>
  <inkml:trace contextRef="#ctx0" brushRef="#br0">79 268 11642,'30'57'450,"0"1"0,-3-6 1,-5-6-160,-13-15-78,1-1-45,-3 0-12,1-4-27,-4-3-6,1-4 79,-3 0 985,-1-5-738,-3-4 240,-8-7-521,-2-7 257,-29-26-380,20 10-45,-29-46-17,34 33-56,-11-37 1,15 34-278,1-15 0,0-2 170,3 4-44,1-10 0,1 3 62,9 20-264,4-20 235,2 38-72,25-10 246,-13 20-33,36-5 22,-32 13-129,25 6 62,-28-1-336,14 22 296,-24-11-251,3 25 240,-17-24-341,-4 12 22,-1-17 465,-13 8 0,13-13 0,-5 2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1.881"/>
    </inkml:context>
    <inkml:brush xml:id="br0">
      <inkml:brushProperty name="width" value="0.08571" units="cm"/>
      <inkml:brushProperty name="height" value="0.08571" units="cm"/>
    </inkml:brush>
  </inkml:definitions>
  <inkml:trace contextRef="#ctx0" brushRef="#br0">0 0 13681,'9'63'106,"0"0"1,-1-5 0,-2-7-74,-6-10-33,0-2-33,0-1-7,0-7-10,2-3-12,2-5 23,3-4 28,16 9 73,-8-14 195,27 6-184,-23-18 89,31-9-134,-26 0 28,31-20-50,-30 11 67,30-25-62,-31 19 45,24-28 45,-30 27 341,8-17-139,-19 24 946,-1-4-1120,-6 14-12,-8-1-61,1 9 90,-17 13-96,10-1 57,-16 29-62,18-19 190,-5 35-151,13-33 229,8 29-156,4-34 336,25 20-347,-12-26 218,42 9-308,-32-17-145,40 0-68,-40-7-1037,35-6 366,-37 1-4488,29-6 2588,-35 8 2728,7-3 0,-23 5 0,-3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3.459"/>
    </inkml:context>
    <inkml:brush xml:id="br0">
      <inkml:brushProperty name="width" value="0.08571" units="cm"/>
      <inkml:brushProperty name="height" value="0.08571" units="cm"/>
    </inkml:brush>
  </inkml:definitions>
  <inkml:trace contextRef="#ctx0" brushRef="#br0">2 0 16790,'61'3'226,"0"0"0,-5 1 0,-8 0-176,-14-1-22,-1 4-6,-4 1-44,-3 1-23,-3 0-16,-4 2-57,-3-2 28,-4 2-425,-1 9 403,-6-9-140,-1 11 263,-8-16 185,-8 6-128,1-9 32,-17 3-116,11-5-220,-23 0 136,18-1-242,-45 0 286,35 0-11,-36 0 22,41 1-342,-25 4 169,32 0-538,-13 5 616,29-4 100,2 9 85,6-6 246,16 14-167,-4-13 212,31 9-219,-19-14 220,31 2-158,-23-7 193,19-7 1,3-2-211,1 0 51,16-7 0,-1-2-124,-19 3-44,-6 1 0,-2 0-28,-9 2 28,30-9-45,-43 12-96,15-3 40,-34 10-229,-1 1 10,-4 1-374,0 2 587,0 2-151,6 9 169,-2-4-47,4 11 19,-5-8-315,4 17 264,-4-15-157,1 12 235,-4-19 17,0 2 34,1-8 162,0 0-56,0-1 313,6-1-296,-1 0 34,12-6-140,-5 0-7,28-14-16,-22 10-50,26-11 0,-33 16-147,10 0 141,-16 5-17,4 1 73,-6 1 17,5 6-6,-4-1 73,9 12-22,-7-9 168,14 7-96,-12-11 393,18 4-382,-16-8 231,18-3-253,-17-1 403,15-9-240,-17 5 543,9-5-684,-13 6-72,6 1-118,-8 2-145,8 2 117,-7 0-269,10 4 146,-8 2-840,12 10 488,-13-6-1827,14 14 1103,-12-13 1272,17 10 0,-18-15 0,7 3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4.267"/>
    </inkml:context>
    <inkml:brush xml:id="br0">
      <inkml:brushProperty name="width" value="0.08571" units="cm"/>
      <inkml:brushProperty name="height" value="0.08571" units="cm"/>
    </inkml:brush>
  </inkml:definitions>
  <inkml:trace contextRef="#ctx0" brushRef="#br0">169 77 9346,'-43'52'1036,"10"-8"-778,35-37-45,3 1-12,1 0-33,2 1 0,1-1 6,0 0 162,8 3 152,14-1-309,-10-3 902,16-1-656,-27-8 197,7-7-695,-13 1-599,-1-17 420,-6 12-280,-14-20 454,3 19 5,-28-18 84,20 19 51,-33-20-45,30 19-51,-23-14-50,33 18-498,-7-4 279,18 11-918,0-1 851,6 4-27,9 0 402,-1 0-38,22 0 66,-14 1 174,32 2-89,-25 0 487,40 4-364,-34-4 531,47 3-541,-42-2 144,45 2-336,-50-2-33,24 3-12,-39-3 45,5 5 0,-17-4 152,4 10-124,-7-6 90,2 19-118,-4-13 28,-5 19-61,2-20 27,-2 7 35,5-16 721,3 1-285,-1-5 1278,6-1-1323,-2 0 269,13-5-599,-9 1 33,14-7-168,-13 6-178,11-3 55,-13 6-325,14 0 281,-11 1-729,14 4 381,-14 1-1994,14 10 1227,-16-4 1288,9 8 0,-13-12 0,0 2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5.222"/>
    </inkml:context>
    <inkml:brush xml:id="br0">
      <inkml:brushProperty name="width" value="0.08571" units="cm"/>
      <inkml:brushProperty name="height" value="0.08571" units="cm"/>
    </inkml:brush>
  </inkml:definitions>
  <inkml:trace contextRef="#ctx0" brushRef="#br0">98 230 17148,'-23'10'-487,"3"-1"302,8-3-95,1 1-84,2 1-67,2 0-68,1-1-10,1 0-483,2 2 606,1-2 50,3 2-745,9 5 571,0-4-1871,20 12 1418,-13-12-767,22 13 1623,-21-12 91,19 13 38,-21-12 717,19 14 28,-21-13 1541,15 19-1815,-18-14 1019,7 27-1114,-13-21 302,0 34-588,-5-30 79,0 28-147,-2-34 102,-2 16-101,0-26 201,-1 6-39,3-14 1109,-1 1-991,1-5 197,1 0-321,-1 0 6,-1-2-207,0 0 185,-7-10-84,6 5 117,-6-18-162,8 12-11,0-28-95,6 19-163,14-38 157,-3 29-28,12-12 0,2-1 90,-1 8 16,35-42-28,-36 48 102,31-39-29,-29 32 103,3-5 1,-2 0 59,-6 7 548,15-36-458,-28 45 845,2-19-879,-10 33-230,-2-2-331,-1 12-1075,0 2 1098,-2 5 62,-5 23 111,2-6-162,-5 54 225,9-42 49,0 39-22,3-46-89,5 19 33,-3-26-5,6 12 67,-8-24 50,3 5-6,-4-10 231,-1 0-169,0-2 566,-2 0-516,1-1 130,-4 0-179,2 0 66,-10-2-162,4 1 118,-23-3-118,17 2 56,-12-2-34,18 2 107,-5-1-157,8 2-275,-1 0-105,5 0-5603,1 1 3312,0 2 2671,1 1 0,-1 1 0,0-1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42.678"/>
    </inkml:context>
    <inkml:brush xml:id="br0">
      <inkml:brushProperty name="width" value="0.05" units="cm"/>
      <inkml:brushProperty name="height" value="0.05" units="cm"/>
    </inkml:brush>
  </inkml:definitions>
  <inkml:trace contextRef="#ctx0" brushRef="#br0">0 1 24575,'0'0'0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5.600"/>
    </inkml:context>
    <inkml:brush xml:id="br0">
      <inkml:brushProperty name="width" value="0.08571" units="cm"/>
      <inkml:brushProperty name="height" value="0.08571" units="cm"/>
    </inkml:brush>
  </inkml:definitions>
  <inkml:trace contextRef="#ctx0" brushRef="#br0">53 0 14230,'16'62'121,"0"-1"1,-1-3-1,-5-8-48,-13-10-39,-2 1-40,-2-2-72,-2 0-141,0-5-1819,-10 21 536,6-24 1502,-13 21 0,19-39 0,-4 1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5.800"/>
    </inkml:context>
    <inkml:brush xml:id="br0">
      <inkml:brushProperty name="width" value="0.08571" units="cm"/>
      <inkml:brushProperty name="height" value="0.08571" units="cm"/>
    </inkml:brush>
  </inkml:definitions>
  <inkml:trace contextRef="#ctx0" brushRef="#br0">1 0 10993,'4'10'879,"0"-2"-184,-4-8 1254,0 0-1535,82 0-1200,-48-1 1021,65 2-117,-67 0-79,1 2 144,-1-1-1074,15 4 891,14 4 0,-24-5 0,3 4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6.990"/>
    </inkml:context>
    <inkml:brush xml:id="br0">
      <inkml:brushProperty name="width" value="0.08571" units="cm"/>
      <inkml:brushProperty name="height" value="0.08571" units="cm"/>
    </inkml:brush>
  </inkml:definitions>
  <inkml:trace contextRef="#ctx0" brushRef="#br0">186 0 14202,'-10'49'78,"0"0"1,-7 38-62,8-52-6,1 2-5,-2-1-12,0-3-5,1 0-56,-3 7-1,4-9-704,-9 24-1738,-1-18 1581,3-3 929,-5-12 0,15-20 0,-3 1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7.867"/>
    </inkml:context>
    <inkml:brush xml:id="br0">
      <inkml:brushProperty name="width" value="0.08571" units="cm"/>
      <inkml:brushProperty name="height" value="0.08571" units="cm"/>
    </inkml:brush>
  </inkml:definitions>
  <inkml:trace contextRef="#ctx0" brushRef="#br0">2 419 9492,'-1'-14'392,"1"2"84,0 12 1798,0 0-1904,75 11-960,-43-8 904,62 9-40,-61-11-50,1-1 188,1 0-260,1-1-18,2-3 275,45-18-45,-6-13-252,5 1 68,-20-10-108,-43 25 96,13-32-145,-18 26 128,9-35-112,-18 36-33,0-17-6,-8 23 323,-8-10-537,2 19-211,-18 5 346,12 12 35,-11 10 27,9 2 39,-2 6 23,1 4-17,-2 4 17,-8 23-17,5-11 5,2 2 1,0 0-34,1-1 0,-11 32 0,22-52 90,-2 14-6,8-28 420,0 6-263,3-18 1030,0 1-1125,5-6-113,6-5-21,2-2-7,15-11-33,-12 11-140,16-9 79,-19 15-197,15-2 224,-16 6-117,16 7 112,-16-1-6,16 13 68,-16-8 5,20 13 5,-18-13 51,26 11-22,-20-14 55,29 4-49,-24-8 32,33-7-60,-29-1 60,38-13-49,-37 8 22,37-17-23,-40 14 51,23-20-23,-35 18 79,5-20-168,-16 20-174,-8-11 157,-1 16-45,-18-3 96,9 10-85,-20 3 34,18 6-62,-20 18 118,23-6 56,-9 23-5,17-19 212,15 39-218,1-32 134,31 39-73,-16-45 281,37 18-191,-31-28 392,48 2-443,-42-11 63,52-5-230,-52-2-225,36-7 12,-48 4-2134,17-7 503,-31 7 1866,2-2 0,-13 6 0,-1 1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3.440"/>
    </inkml:context>
    <inkml:brush xml:id="br0">
      <inkml:brushProperty name="width" value="0.08571" units="cm"/>
      <inkml:brushProperty name="height" value="0.08571" units="cm"/>
    </inkml:brush>
  </inkml:definitions>
  <inkml:trace contextRef="#ctx0" brushRef="#br0">1 0 14460,'34'23'381,"-5"1"-253,-28 1 12,0 4-11,-1 4-28,-1 2-23,-4 17-55,1-10 16,-3 24-28,3-28 12,0 28-40,4-34-146,-2 28-16,2-37-1294,2 18 684,-1-26-2208,3 10 1652,-4-16 1345,1 1 0,-1-8 0,0-1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3.761"/>
    </inkml:context>
    <inkml:brush xml:id="br0">
      <inkml:brushProperty name="width" value="0.08571" units="cm"/>
      <inkml:brushProperty name="height" value="0.08571" units="cm"/>
    </inkml:brush>
  </inkml:definitions>
  <inkml:trace contextRef="#ctx0" brushRef="#br0">0 0 9117,'7'4'1417,"-2"-1"-992,-5-3 1833,0 0-1917,18 41-16,-13-21-28,13 36-40,-18-32-44,0 4-39,0 1-57,0 1 163,-3 29-11,2 16-241,0-10-11,4 14-45,1-54-431,3 19-68,-3-29-217,-1 6-136,-2-13-134,-1-1-123,0-1-285,0-2 1422,-5 0 0,3-2 0,-3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3.961"/>
    </inkml:context>
    <inkml:brush xml:id="br0">
      <inkml:brushProperty name="width" value="0.08571" units="cm"/>
      <inkml:brushProperty name="height" value="0.08571" units="cm"/>
    </inkml:brush>
  </inkml:definitions>
  <inkml:trace contextRef="#ctx0" brushRef="#br0">1 0 14493,'49'6'143,"1"0"0,38 4-132,-54-6-95,1-1-257,1 1-421,-3 0-756,-2 1-599,-4 1 2117,-5 0 0,-10-3 0,-5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4.240"/>
    </inkml:context>
    <inkml:brush xml:id="br0">
      <inkml:brushProperty name="width" value="0.08571" units="cm"/>
      <inkml:brushProperty name="height" value="0.08571" units="cm"/>
    </inkml:brush>
  </inkml:definitions>
  <inkml:trace contextRef="#ctx0" brushRef="#br0">0 1 13681,'12'94'-2576,"-3"-16"739,-10-64 1837,0-2 0,-1-5 0,1-3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4.861"/>
    </inkml:context>
    <inkml:brush xml:id="br0">
      <inkml:brushProperty name="width" value="0.08571" units="cm"/>
      <inkml:brushProperty name="height" value="0.08571" units="cm"/>
    </inkml:brush>
  </inkml:definitions>
  <inkml:trace contextRef="#ctx0" brushRef="#br0">96 0 15373,'18'42'482,"-4"-3"-342,-18-13-39,-2 2-17,-2 1-28,-2 1-28,1 1-6,-1-4-16,0 0 22,-7 18-28,8-20 22,-11 27-22,13-36-34,-4 14 34,8-22-61,0 6 38,2-12 57,4 5 39,0-4 296,9 6-223,-5-6 291,14 5-297,-10-7 213,20 2-258,-14-3 62,28 0-185,-23 0-213,25 0 11,-30 0-1764,13 0 650,-21 0 1344,2 3 0,-9-2 0,-1 3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5.677"/>
    </inkml:context>
    <inkml:brush xml:id="br0">
      <inkml:brushProperty name="width" value="0.08571" units="cm"/>
      <inkml:brushProperty name="height" value="0.08571" units="cm"/>
    </inkml:brush>
  </inkml:definitions>
  <inkml:trace contextRef="#ctx0" brushRef="#br0">203 115 19854,'37'-52'689,"-7"11"-527,-30 37-39,0 0-28,1 1-5,-1 0-79,0-1-44,-1 2-572,-1 0-448,-16 7 880,5 1-130,-33 19 202,23-8-263,-32 32 252,31-25-336,-23 36 196,31-35-684,-6 24 634,18-31-684,13 16 543,2-22-2441,32 12 862,-15-16 2022,29 3 0,-39-9 0,6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18:58:00.568"/>
    </inkml:context>
    <inkml:brush xml:id="br0">
      <inkml:brushProperty name="width" value="0.08571" units="cm"/>
      <inkml:brushProperty name="height" value="0.08571" units="cm"/>
    </inkml:brush>
  </inkml:definitions>
  <inkml:trace contextRef="#ctx0" brushRef="#br0">1 39 11435,'47'-10'1014,"-13"3"-913,-17-3-56,-10 5-39,0 1-12,0 2 28,-4 2 18,1 0 542,2 10 1367,19-2-1545,0 4-270,10-6-970,-11-6 915,-5 0 18,21 40 0,13 29 0,-9-12-75,-1-7-1003,1 9 1,8 13-1,-19-18 1127,-27-25-494,-3-2 359,0 7 0,-3-14-33,1 5-84,-7 8 610,0-12-1159,-28 33 167,6-24 2958,-18 14-4896,5-11-99,14-11 1287,4-1 1010,16-11 0,5-5 0,1-3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6.661"/>
    </inkml:context>
    <inkml:brush xml:id="br0">
      <inkml:brushProperty name="width" value="0.08571" units="cm"/>
      <inkml:brushProperty name="height" value="0.08571" units="cm"/>
    </inkml:brush>
  </inkml:definitions>
  <inkml:trace contextRef="#ctx0" brushRef="#br0">23 65 11200,'7'12'1720,"-1"-3"-1194,-6-9-100,0 0-393,-1 10-10,-2-2-12,-2 9 6,0-2-12,1 1 7,-5 25-12,6-18-124,-2 30 63,5-36-74,7 13 163,-2-20 583,18 2-398,-12-10 16,7 1-22,-9-6 17,-1 0-11,0-5-50,0 1 0,0-2-57,0-1 493,10-21-453,-10 14-23,7-22-162,-14 22-247,-3-20 219,-3 16-73,-10-25 106,6 27-122,-14-18 60,14 24-576,-9-5 274,13 13-1450,-2 2 1563,6 3-40,0 1 218,1 2-212,6 6 195,-2-1-217,17 9 302,-9-10-34,16 7 62,-10-10 50,25 6-22,-17-7 95,39 4-40,-35-5 220,37 1-197,-39-2 45,25 2-146,-35 0-83,12 8 83,-24-4 135,0 21-68,-10-13 23,-11 23-67,3-19 124,-22 24 122,19-27 1764,-7 11-1198,19-24 482,2-1-891,2-2-174,6-7-290,0 1 66,22-21-22,-13 14-73,16-13-22,-21 18-370,18-4 303,-17 6-353,19-1 341,-21 5-106,7 1 196,-11 2 39,8 6 62,-8-4 33,11 7-33,-10-6 6,7 2-12,-7-3 0,5 2 6,-7-3 341,2 1-89,-6-2 1400,-1 0-1781,0-5 5,1 0 29,1-4 39,0 1 11,2 0-84,2-3 17,-2 2-258,11-9 241,-8 10-331,12-5 320,-11 11-157,7 1-11,-7 2-2745,10 17 1193,-12-5 1843,4 17 0,-9-21 0,-1 2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211"/>
    </inkml:context>
    <inkml:brush xml:id="br0">
      <inkml:brushProperty name="width" value="0.08571" units="cm"/>
      <inkml:brushProperty name="height" value="0.08571" units="cm"/>
    </inkml:brush>
  </inkml:definitions>
  <inkml:trace contextRef="#ctx0" brushRef="#br0">1 0 12987,'56'3'157,"-1"-1"0,37 4-68,-77 5 12,-2 2 39,-2 5-6,-2 4-5,-4 5 28,-1 22-123,-7-7-23,-17 52-11,4-44-23,-20 39-16,20-54-364,-17 28 285,20-41 51,-8 15 252,16-31 526,1-1-352,4-4-578,2-11-117,3 3-308,18-19 588,-5 12-190,31-16 106,-23 18-224,36-8 235,-34 15-264,35-1 321,-37 7-63,24 10 68,-33-4-6,6 18 152,-19-14 392,-9 18-270,-2-16 342,-27 14-403,14-18 320,-33 10-309,28-14 73,-25 1-297,30-7-3030,-13-7-1540,24 1 4643,-4-3 0,12 7 0,-1 1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398"/>
    </inkml:context>
    <inkml:brush xml:id="br0">
      <inkml:brushProperty name="width" value="0.08571" units="cm"/>
      <inkml:brushProperty name="height" value="0.08571" units="cm"/>
    </inkml:brush>
  </inkml:definitions>
  <inkml:trace contextRef="#ctx0" brushRef="#br0">19 0 12427,'-4'54'-2081,"0"-1"0,-2 33 2081,4-79 0,0-3 0,2-2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644"/>
    </inkml:context>
    <inkml:brush xml:id="br0">
      <inkml:brushProperty name="width" value="0.08571" units="cm"/>
      <inkml:brushProperty name="height" value="0.08571" units="cm"/>
    </inkml:brush>
  </inkml:definitions>
  <inkml:trace contextRef="#ctx0" brushRef="#br0">5 12 15076,'-3'-6'-2067,"1"1"1552,2 5 442,0 0-291,58 55-785,-38-37 398,46 43-369,-53-51-46,0-1 24,-1-1 1142,4-2 0,-8-3 0,0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935"/>
    </inkml:context>
    <inkml:brush xml:id="br0">
      <inkml:brushProperty name="width" value="0.08571" units="cm"/>
      <inkml:brushProperty name="height" value="0.08571" units="cm"/>
    </inkml:brush>
  </inkml:definitions>
  <inkml:trace contextRef="#ctx0" brushRef="#br0">26 0 6691,'1'12'1854,"0"-2"-1366,-1-10 2603,0 0-2704,18 34-45,-14-18-46,14 30-44,-19-25-50,0 3 179,-12 28-331,4-20 68,-15 31 67,16-43 1456,-2 3-779,9-20 1070,0-6-1876,17-50-151,-8 29-67,13-36 16,-10 47-33,0 0-39,1 2-34,0 1-68,-1 3-10,1 1 5,-1 3 40,0 0-690,12 5 527,-9 3-997,17 10 958,-21-4-107,8 7-331,-13-6-620,0 0-74,-1 2 1619,-1-3 0,-1-3 0,-1-4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8.431"/>
    </inkml:context>
    <inkml:brush xml:id="br0">
      <inkml:brushProperty name="width" value="0.08571" units="cm"/>
      <inkml:brushProperty name="height" value="0.08571" units="cm"/>
    </inkml:brush>
  </inkml:definitions>
  <inkml:trace contextRef="#ctx0" brushRef="#br0">259 1 17003,'-35'19'-683,"1"2"291,5-1-29,0 2 7,3 0 38,3-1 24,2 0 10,4-1-39,2-3-778,1 9 800,6-12-352,1 8 806,9-17 858,12 1-679,-1-7 527,28-11-516,-19 2 326,33-22-432,-31 17 774,29-17-685,-33 21-21,15-6-230,-26 14-96,9 1 40,-12 4-118,9 8 96,-9-2-113,6 16 56,-7-11-1137,4 16 404,-5-16-3518,7 12 4369,-8-17 0,3 3 0,-5-9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8.715"/>
    </inkml:context>
    <inkml:brush xml:id="br0">
      <inkml:brushProperty name="width" value="0.08571" units="cm"/>
      <inkml:brushProperty name="height" value="0.08571" units="cm"/>
    </inkml:brush>
  </inkml:definitions>
  <inkml:trace contextRef="#ctx0" brushRef="#br0">61 0 13015,'23'62'412,"0"0"1,-2-5 0,-6-5-161,-10-6-603,-3 3 474,-3 4-716,-4 3 649,-3 0 105,-5-2-161,-1-4-381,-12 32-162,12-38-3131,-17 38 1926,19-62 1748,-4 9 0,10-24 0,2-1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9.019"/>
    </inkml:context>
    <inkml:brush xml:id="br0">
      <inkml:brushProperty name="width" value="0.08571" units="cm"/>
      <inkml:brushProperty name="height" value="0.08571" units="cm"/>
    </inkml:brush>
  </inkml:definitions>
  <inkml:trace contextRef="#ctx0" brushRef="#br0">0 0 17266,'98'4'969,"-12"0"-751,-53 1-27,3 1-18,1 0-60,0-1-35,1 1-38,-1-1-52,0 1-100,18 5-303,-11 2 258,1 0-229,-14 9 274,-21-11-291,6 26 291,-12-20-151,0 21 61,-4-20-1574,-11 19 589,2-18-566,-9 10-538,5-15 2291,0-3 0,6-5 0,1-2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9.953"/>
    </inkml:context>
    <inkml:brush xml:id="br0">
      <inkml:brushProperty name="width" value="0.08571" units="cm"/>
      <inkml:brushProperty name="height" value="0.08571" units="cm"/>
    </inkml:brush>
  </inkml:definitions>
  <inkml:trace contextRef="#ctx0" brushRef="#br0">0 0 13911,'30'35'-1086,"-5"-6"610,-22-21-23,1 0 23,-1 0 39,1 2 50,-1-2 23,1 1-5,0-1-752,2 5 449,-2 3 543,0-1-28,-2 7 169,-2-11 66,1 6 62,-2-6 230,0 7-197,0-5 382,-1 16-308,2-14 526,8 17-510,-3-18 666,18 14-587,-9-17 706,21 9-701,-16-13 739,22 1-766,-23-7 525,19-10-604,-23 1-22,11-25-353,-18 16-253,1-22 191,-11 22-118,-13-21 297,3 17 6,-30-32-6,24 33-190,-21-18 5,25 28-632,-18-8 627,20 13-605,-13-2 548,20 7-358,1 0 505,5 0 296,7 3-22,-1 0 207,20 3-280,-9-2 168,35 1-134,-24-4 302,31 2-146,-28-3 914,53 1-903,-43 0 163,45 2-291,-53 0 208,33 4-337,-39-3-68,24 6-49,-38-4-192,4 5 96,-13-4-201,-2 13 341,-6-7-324,-27 31 279,11-25-67,-24 19 129,28-26 907,-4-1-380,14-8 1019,3-1-1451,10-8 28,-1 1 34,5-5 297,3 0-286,-4 3 218,10-4-302,-11 6-22,7 0-40,-9 3-22,8 0 45,-8 2 11,18 7-39,-13-2-45,20 12 5,-19-8-150,10 9-18,-13-9-2391,12 11 1227,-13-10 1383,7 4 0,-13-11 0,0-1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0.431"/>
    </inkml:context>
    <inkml:brush xml:id="br0">
      <inkml:brushProperty name="width" value="0.08571" units="cm"/>
      <inkml:brushProperty name="height" value="0.08571" units="cm"/>
    </inkml:brush>
  </inkml:definitions>
  <inkml:trace contextRef="#ctx0" brushRef="#br0">89 81 22979,'60'-41'-649,"-13"7"346,-50 34-22,-3-2 62,-2 1 50,-4 0 0,-2 0 0,-4 1-694,-22 10 594,17-4-421,-19 18 543,31-12-453,-4 16 425,12-14-380,3 19 493,5-18 16,17 16 79,-6-18 101,29 11 10,-23-14 276,27 11-203,-29-11 404,18 11-426,-28-9 404,3 16-347,-15-14 128,-14 23-269,4-19 17,-21 19-112,18-24-51,-17 11-44,19-17-1502,-15 1 119,18-7 1506,-13-5 0,18 3 0,-4-3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0.851"/>
    </inkml:context>
    <inkml:brush xml:id="br0">
      <inkml:brushProperty name="width" value="0.08571" units="cm"/>
      <inkml:brushProperty name="height" value="0.08571" units="cm"/>
    </inkml:brush>
  </inkml:definitions>
  <inkml:trace contextRef="#ctx0" brushRef="#br0">497 196 16185,'-64'-54'-60,"0"-1"1,5 4-1,10 16-18,22 34-1,0 5 6,1 2-11,1 6-22,1 4-18,1 2-21,2 3 10,1 2-66,3 2-7,0 1-212,1 17 185,3-10-661,9 54 403,20-16 303,2 11 44,7-35 0,2-5 135,3-2 173,13 10 1,2 0-6,-5-12-9,4 4 1,-3-2-48,-10-8 268,15 40-201,-32-33 432,-17 59-427,-11-62 214,-41 35-343,26-56 12,-29 3-33,32-16-841,-26-20 96,33 6-3748,-10-38 4470,29 26 0,-1-7 0,3 23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0.623"/>
    </inkml:context>
    <inkml:brush xml:id="br0">
      <inkml:brushProperty name="width" value="0.08571" units="cm"/>
      <inkml:brushProperty name="height" value="0.08571" units="cm"/>
    </inkml:brush>
  </inkml:definitions>
  <inkml:trace contextRef="#ctx0" brushRef="#br0">0 1 18173,'7'3'914,"-2"-1"-729,-5-2-3462,0 0 0,0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1.282"/>
    </inkml:context>
    <inkml:brush xml:id="br0">
      <inkml:brushProperty name="width" value="0.08571" units="cm"/>
      <inkml:brushProperty name="height" value="0.08571" units="cm"/>
    </inkml:brush>
  </inkml:definitions>
  <inkml:trace contextRef="#ctx0" brushRef="#br0">1 108 20218,'61'-58'425,"-3"12"-352,-26 44-90,6 1 45,4 0-537,2 1 509,4 0 61,1 2 19,-2 3 0,5 2-173,6 4 1,-1 1-12,-5-3 1,-3 2-676,41 23 527,-76-21-171,-6 21 355,-17-16 68,-34 28 17,14-22 8,-13 3 1,-2 1-9,2-1 42,-7 3 0,0 0 2,7-2-28,0 2 1,2 1-34,11-4-33,-23 31-74,36-35-1635,-9 25 225,18-30 1517,0 21 0,6-29 0,1 7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1.565"/>
    </inkml:context>
    <inkml:brush xml:id="br0">
      <inkml:brushProperty name="width" value="0.08571" units="cm"/>
      <inkml:brushProperty name="height" value="0.08571" units="cm"/>
    </inkml:brush>
  </inkml:definitions>
  <inkml:trace contextRef="#ctx0" brushRef="#br0">48 7 18599,'-18'-3'-5903,"2"0"3147,11 3 2756,1 1 0,1 0 0,1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6.284"/>
    </inkml:context>
    <inkml:brush xml:id="br0">
      <inkml:brushProperty name="width" value="0.08571" units="cm"/>
      <inkml:brushProperty name="height" value="0.08571" units="cm"/>
    </inkml:brush>
  </inkml:definitions>
  <inkml:trace contextRef="#ctx0" brushRef="#br0">1349 124 12741,'-33'-24'492,"6"4"-340,24 19-40,-1-1 16,-1 1-27,0 0 6,-1-1-1,0 2 454,-12 0-409,8 0 236,-15 0-270,15 0 85,-14 0-129,14 0 162,-19 2-218,15-1 101,-21 6-62,19-4 17,-19 8-62,22-7 84,-17 8-67,17-7 286,-16 8-135,15-7 308,-19 9-291,18-8 493,-24 12-499,22-10 275,-24 13-359,24-13 40,-22 15-84,23-13 22,-18 15-84,19-14 163,-16 18-79,17-16 190,-17 19-167,16-17 139,-20 21-207,18-20 196,-20 23-145,20-20 100,-20 24-111,21-24 72,-19 27-151,20-26 101,-18 26-40,20-27 6,-18 24-33,19-25 16,-17 23-50,18-23 112,-14 22-39,15-23 140,-13 23-140,13-23 50,-12 24-89,12-25 66,-12 23-88,13-24 72,-9 21-12,10-21 46,-7 23-129,7-22 50,-6 25-50,8-24 140,-6 26-33,9-23-24,-7 25-72,7-25 17,-4 26-17,6-28 45,-2 25 28,2-26-34,1 24-101,0-24 62,0 23-28,0-22 45,0 22 67,0-24-61,0 21-57,0-22 68,1 21-46,0-21 12,4 21 73,-2-20-28,5 22-67,-4-22 22,6 22-40,-5-22 57,8 19 39,-6-21-33,10 19 10,-9-20-16,12 21-45,-10-20 67,13 20 6,-13-20-11,14 20-34,-15-19 39,15 21-73,-14-20 29,15 20 10,-14-20 51,15 19 6,-14-19-29,15 18-72,-15-20 78,16 20 6,-15-21-17,18 19 6,-17-20 61,17 17-73,-17-19 57,19 16-102,-18-17 85,21 16-6,-21-14 50,21 16-55,-21-15 89,24 12-118,-21-15 118,24 12-95,-22-13 84,27 10-62,-26-10 73,28 8-101,-26-10 124,30 9-130,-28-11 79,34 9-39,-33-9 17,38 7-90,-37-8 50,38 7-50,-39-7 112,47 4-101,-45-5 34,34 1-28,-39-3 50,28 0-67,-25-1 90,35 0-57,-36 0 29,23-2-17,-28 0 33,24-6-89,-21 3 106,34-7-27,-32 6 100,36-8-118,-33 7 40,37-10-68,-35 9 23,42-13-23,-39 11 29,46-14-6,-44 13 44,46-18-78,-47 15 129,44-23-106,-45 20 145,36-22-61,-41 22 145,25-21-196,-34 21 185,23-27-207,-27 25 33,16-21-22,-20 23 0,12-21-33,-11 18-46,21-36 57,-21 32-45,14-27 50,-17 31 51,10-21-46,-10 20 46,9-27-90,-11 26 34,7-23-23,-9 24 56,5-25-17,-6 24-27,6-34-1,-7 32 12,4-36-34,-4 36 11,0-22 34,-1 24 11,2-32-34,-2 28 12,0-34-23,-1 36 0,-1-18 45,0 22 73,0-28-118,-1 25 23,-1-34-12,-1 35 12,-3-20-12,3 21 124,-6-25-141,5 24 7,-4-28 32,4 32-32,-2-16-1,2 19 91,-4-17-102,4 18 0,-6-20 0,6 21 0,-3-11 0,3 12 0,-3-11 0,3 11 0,-7-20 0,6 19 0,-8-17 0,8 18 0,-11-14 0,9 12 0,-19-22 0,14 21 0,-14-16 0,14 17 0,-21-17 0,17 17 0,-26-20 0,26 21 0,-17-12 0,18 12 0,-27-18 0,23 18 0,-26-23 0,30 23 0,-21-21 0,19 19 0,-17-17 0,19 17 0,-30-21 0,24 21 0,-33-21 0,34 23 0,-29-15 0,28 16 0,-26-13 0,27 15 0,-26-13 0,25 13 0,-29-15 0,28 14 0,-28-13 0,28 14 0,-26-8 0,26 11 0,-29-7 0,29 9 0,-30-4-24,30 6-88,-29-1 39,28 3-391,-29-1 228,31 2-1007,-27 8 661,29-3-1810,-32 18 1070,29-10-7466,-40 24 2806,36-19 5857,-16 8 1,31-19-1,5-2 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7.734"/>
    </inkml:context>
    <inkml:brush xml:id="br0">
      <inkml:brushProperty name="width" value="0.08571" units="cm"/>
      <inkml:brushProperty name="height" value="0.08571" units="cm"/>
    </inkml:brush>
  </inkml:definitions>
  <inkml:trace contextRef="#ctx0" brushRef="#br0">238 23 14684,'-38'-13'-17,"6"3"28,26 14 12,-2 2-29,1-1 28,-1 2 6,0 0-16,0 1 27,0 1 146,-9 19-157,5-11 100,-13 29-72,14-26 101,-10 27-95,14-25 67,-7 28-124,11-29 24,-1 23 16,6-27 251,15 14-111,-4-21 308,29 3-392,-19-10 134,40-6-196,-32-2 107,43-16-57,-42 7 113,30-21-124,-40 18 370,15-24-296,-26 24 245,1-24-290,-10 23-79,-12-23-73,3 22-560,-22-19-22,13 22-4930,-31-4 466,26 15 5091,-14 3 0,26 2 0,4 1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9.838"/>
    </inkml:context>
    <inkml:brush xml:id="br0">
      <inkml:brushProperty name="width" value="0.08571" units="cm"/>
      <inkml:brushProperty name="height" value="0.08571" units="cm"/>
    </inkml:brush>
  </inkml:definitions>
  <inkml:trace contextRef="#ctx0" brushRef="#br0">1899 0 15597,'26'36'118,"-4"-7"-73,-19-23 27,0 1 29,0 0 0,1 1-23,-2 2 12,1-1 56,0 8 78,0 21-196,0-11 179,-2 35-134,-1-35 139,-3 38-156,1-36 62,-4 33-56,4-37 190,-5 29-185,4-32 157,-7 28-163,4-29 152,-9 28-123,6-26 39,-13 31-51,9-27 241,-15 36-246,13-34 157,-18 38-123,15-39 234,-24 36-245,20-37 128,-35 36-163,29-34 34,-44 38-44,38-35 24,-9 4 1,-1 1-26,3-3 37,-8 3 0,-1 0-48,5-4 17,-8 4 0,-1 1-28,4-4-11,-7 6 0,-2 0-1,6-4 32,-6 6 0,0 0-9,7-6 115,-5 5 0,1-1-3,8-6 28,-3 4 0,1-1-106,9-5 28,-3 2 0,1 1-40,9-6 57,-39 37-90,44-36 152,-31 41-141,35-40 56,-23 38-72,29-41-46,-17 31 23,24-35 56,-9 26-39,15-29 6,0 16-23,5-23-40,8 10 7,-3-16-124,14 5-12,-7-10-1281,17 1 504,-14-3-4941,17 0 2644,-19-1 3243,5 1 0,-13-1 0,0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1.137"/>
    </inkml:context>
    <inkml:brush xml:id="br0">
      <inkml:brushProperty name="width" value="0.08571" units="cm"/>
      <inkml:brushProperty name="height" value="0.08571" units="cm"/>
    </inkml:brush>
  </inkml:definitions>
  <inkml:trace contextRef="#ctx0" brushRef="#br0">0 452 17423,'43'-26'221,"0"0"0,28-19-137,-59 33 28,-1 0-11,0 0 0,0-1-45,0 0-23,0 0-33,0-1-5,14-24-6,-11 17-118,19-38 67,-24 39-134,8-22 79,-14 27-180,1-18 246,-4 20-217,-1-9 167,-3 20-45,-4 4 174,2 4 28,-7 16-22,6-4 184,-11 42-151,9-28 129,-15 57-140,15-52 28,-13 38-56,13-40 23,-8 29-51,10-39 33,-3 15-21,8-33 38,0 1-78,1-7-34,4-10 23,0 3-22,5-15 27,-2 10-72,7-8 44,-3 8-140,13-7 163,-11 11-17,11-3 39,-14 10-16,7 9 38,-9-2-27,5 14 22,-7-10 34,3 14-51,-5-14-17,1 7 12,-3-13-661,7 6 319,-3-7-914,10 1 757,-6-4-1495,12-6 1069,-10 2-2895,13-11 2549,-13 7 1293,6-4 0,-12 7 0,-1 2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1.654"/>
    </inkml:context>
    <inkml:brush xml:id="br0">
      <inkml:brushProperty name="width" value="0.08571" units="cm"/>
      <inkml:brushProperty name="height" value="0.08571" units="cm"/>
    </inkml:brush>
  </inkml:definitions>
  <inkml:trace contextRef="#ctx0" brushRef="#br0">90 0 15401,'5'45'224,"-2"-5"-185,-7-24-33,1 1 0,1 0-6,0-1 16,2-2-10,0-2 0,0 1-62,6 1 61,-2-6 6,7-1 1,-7-7 32,5-3-38,-6 0 16,6-4-22,-6 3-22,6-3 11,-4 6-40,9-2 51,-7 3 0,4 0 0,-5 1 12,0 2-7,2 1 6,1 2-22,5 6 34,-3-3 55,11 19-28,-13-12 152,6 30-157,-11-24 56,-4 39-57,-5-32 63,-14 42-68,4-39 79,-24 34-46,18-40 214,-25 16-208,26-30 74,-22 3-102,26-14-44,-16-12-68,20 1-280,-3-27 169,11 16-690,16-38 454,-1 28-1114,31-41 907,-19 40-1642,32-31 993,-29 41 1265,16-13 0,-29 26 0,0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220"/>
    </inkml:context>
    <inkml:brush xml:id="br0">
      <inkml:brushProperty name="width" value="0.08571" units="cm"/>
      <inkml:brushProperty name="height" value="0.08571" units="cm"/>
    </inkml:brush>
  </inkml:definitions>
  <inkml:trace contextRef="#ctx0" brushRef="#br0">78 0 17899,'7'54'165,"0"-1"0,3 37-103,-21-65-17,0 0-17,-1 1 16,1 0-27,-2 0 0,3 0-6,-1-2-39,-1 20-17,6-20-100,1 19 100,8-33-61,11 4 83,-5-11 23,16-5-5,-15-3-7,16-12 7,-17 7-23,9-17 28,-12 15 11,0-18-22,-4 16-51,-5-16 29,-1 17-79,-5-12 67,3 16-274,-6-7 78,8 12-750,-6-1 453,8 5-2593,-4 10 1714,5-2-2818,-2 12 4235,3-11 0,0 2 0,0-9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555"/>
    </inkml:context>
    <inkml:brush xml:id="br0">
      <inkml:brushProperty name="width" value="0.08571" units="cm"/>
      <inkml:brushProperty name="height" value="0.08571" units="cm"/>
    </inkml:brush>
  </inkml:definitions>
  <inkml:trace contextRef="#ctx0" brushRef="#br0">1 1 9318,'2'3'2481,"0"-1"5098,-2-2-7305,24 53-33,-15-33-67,18 41-73,-22-48-12,0 0-10,-2-2-51,1-2 33,-1-1-10,-1-3 447,0 0-185,-2-3-279,-4-8-45,1 0-12,-4-7-16,5 3-269,-2-12 123,3 6-699,7-22 486,0 20-50,7-7-96,-2 13-66,-1 2-68,2 2-83,-2 2-57,1 1-45,0 2-89,-1 2-2935,7 0 2234,-8 3 1653,5 0 0,-10 0 0,-2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1.567"/>
    </inkml:context>
    <inkml:brush xml:id="br0">
      <inkml:brushProperty name="width" value="0.08571" units="cm"/>
      <inkml:brushProperty name="height" value="0.08571" units="cm"/>
    </inkml:brush>
  </inkml:definitions>
  <inkml:trace contextRef="#ctx0" brushRef="#br0">1 476 15956,'76'-27'377,"0"0"0,-4 3 0,-14 1-108,-25-1-782,0 0 686,-1-3-44,-2 1 10,-3 2-83,-3 0 166,-3 1-127,1-18-1231,-17-10 671,-2 8-454,-27-4 493,3 34-856,-48 6 979,32 13-453,-50 33 560,57-10 28,-14 21-62,30-19 13,-1 4-75,7 1-55,1 5-560,4 17 409,5-13-606,20 33 930,-4-40-95,44 24 213,-28-42 381,58 8-17,-46-23 283,5-8 0,-1-4-249,-4-4 8,2-9 0,-3-3-193,-8-1 184,29-24-161,-40 23 1377,24-31-1008,-32 34 33,13-18-694,-26 34-151,5 0 263,-5 8-6,12 11-10,-7-1-35,13 26 40,-12-19 301,7 32-306,-12-30 33,3 16-39,-7-26 94,3 1 40,-4-11 1238,0 0-1316,-1-6-68,0-1-28,0-5 141,1-11 39,0 8 196,4-13-169,-2 16-262,9-7-29,-7 11-157,18 0 141,-12 6-701,31 14 561,-19-5-1221,37 25 564,-29-17-2698,41 23 3657,-42-25 0,9 6 0,-30-16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788"/>
    </inkml:context>
    <inkml:brush xml:id="br0">
      <inkml:brushProperty name="width" value="0.08571" units="cm"/>
      <inkml:brushProperty name="height" value="0.08571" units="cm"/>
    </inkml:brush>
  </inkml:definitions>
  <inkml:trace contextRef="#ctx0" brushRef="#br0">1 0 18789,'19'54'-1339,"0"1"1,13 33-443,-30-82-684,1-1 29,-1-3 2436,0 0 0,-1-2 0,0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940"/>
    </inkml:context>
    <inkml:brush xml:id="br0">
      <inkml:brushProperty name="width" value="0.08571" units="cm"/>
      <inkml:brushProperty name="height" value="0.08571" units="cm"/>
    </inkml:brush>
  </inkml:definitions>
  <inkml:trace contextRef="#ctx0" brushRef="#br0">0 0 14040,'6'12'-219,"-1"-2"74,-5-10-2064,0 0 0,0 0 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3.696"/>
    </inkml:context>
    <inkml:brush xml:id="br0">
      <inkml:brushProperty name="width" value="0.08571" units="cm"/>
      <inkml:brushProperty name="height" value="0.08571" units="cm"/>
    </inkml:brush>
  </inkml:definitions>
  <inkml:trace contextRef="#ctx0" brushRef="#br0">265 1 17664,'17'77'1232,"-5"-10"-1013,-14-44-79,-4 2-28,0 2-51,-2 1 7,-1 0 139,-2 22-157,3-21-61,-5 35-6,9-44 17,-3 14 6,6-28-12,0 0-27,1-6 16,0-8-22,0 0-85,0-15 57,1 5-151,0-13 83,0 11-168,-1-18 270,-2 18-152,-11-16 151,4 26-50,-15-4 51,13 15-7,-8 8 24,9 1-46,-14 29 68,11-16 5,-17 43-22,17-36 5,-11 26 6,14-30-84,-5 20 22,12-28-318,5 12 122,5-24-666,14 0 286,-6-7-3592,34-11 2175,-23 5 2055,29-13 0,-41 15 0,3-2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4.679"/>
    </inkml:context>
    <inkml:brush xml:id="br0">
      <inkml:brushProperty name="width" value="0.08571" units="cm"/>
      <inkml:brushProperty name="height" value="0.08571" units="cm"/>
    </inkml:brush>
  </inkml:definitions>
  <inkml:trace contextRef="#ctx0" brushRef="#br0">1 38 19529,'6'42'123,"-1"-5"-111,-9-20 16,3-1-6,-1 1-5,2-1 16,0-2-21,1-1 4,2-1-83,13 7 34,-4-10-163,19 4 89,-16-12-274,15-9 247,-17 1 32,6-8 41,-9 5-12,-1-1 0,0-1-39,-2 0-112,1-7 112,-4 5-190,-1-18 151,-5 16-426,-10-21 370,3 24-197,-20-16 332,14 19-365,-17-4 241,17 11-695,-14 2 538,17 3-521,-7 4 650,14-1-347,-1 4 454,6-6 5,8 3 95,-2-4 45,16-1 17,-10-1 279,20 0-111,-15-1 722,28-4-643,-24 2 693,30-4-592,-30 5 497,25 0-694,-28 1 95,16 6-263,-23-1 51,9 13-79,-14-7-17,3 25 28,-8-15-61,-6 31 27,1-29 29,-6 16 22,7-27 353,-1 1-118,4-10 527,0-1-644,0-7 28,4-3-118,-1-3-45,10-11-11,-6 11 0,13-14 17,-11 16-1,11-9-44,-10 13-56,11-2 73,-13 6 34,11 3-7,-12 0 35,10 9-51,-9-4 61,8 11-33,-9-8-28,4 10 12,-7-10 27,0 9-50,-4-11 22,0 5-11,0-8 106,-2 0-11,1-4 129,1-4-184,2 0 122,7-13-117,-1 8 39,11-11-67,-9 14 22,11-4-39,-11 8-79,13 0-49,-13 4-712,13 7 329,-14-2-2928,14 14 936,-12-10 2503,9 9 0,-14-14 0,2 1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5.179"/>
    </inkml:context>
    <inkml:brush xml:id="br0">
      <inkml:brushProperty name="width" value="0.08571" units="cm"/>
      <inkml:brushProperty name="height" value="0.08571" units="cm"/>
    </inkml:brush>
  </inkml:definitions>
  <inkml:trace contextRef="#ctx0" brushRef="#br0">198 30 16516,'-3'-16'392,"0"2"-320,0 14 18,-1 0 0,-2 2-29,-1 0-16,-1 3 0,-7 6-62,-11 10 28,4-5-11,-17 19-11,23-19-28,-13 20 0,22-21-1,-2 7-4,9-13 4,0-2 18,2 0 11,2-2 5,1-1 12,5-2 22,-1-1 11,16-5-22,-8 0 61,24-13-16,-22 6 375,20-14-174,-24 12 869,14-9-746,-20 15 460,8-2-667,-12 8 123,8 4-240,-8 0 72,8 13-117,-8-6 28,9 16-68,-7-14-16,14 12-11,-9-14-835,15 5 79,-15-11-5507,15 0 673,-17-5 5640,6-1 0,-12 1 0,-1-1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5.996"/>
    </inkml:context>
    <inkml:brush xml:id="br0">
      <inkml:brushProperty name="width" value="0.08571" units="cm"/>
      <inkml:brushProperty name="height" value="0.08571" units="cm"/>
    </inkml:brush>
  </inkml:definitions>
  <inkml:trace contextRef="#ctx0" brushRef="#br0">247 0 18218,'-87'11'134,"15"-1"-111,56-3-18,1-1 23,1 0-56,2 0 12,2 1-29,1-2-28,2 1-45,3-1-111,3 1 246,20 1-45,-6-2 22,25 1-5,-17-3-28,30 4 44,-23-2 258,37 10-184,-41-7 206,16 9-111,-33-8 292,0 12-354,-8-9 134,-19 22-212,6-19-34,-20 11-12,20-18-296,-15 2-5,15-6-2914,-18-2 1452,20-5 1775,-10-4 0,18 3 0,-1-1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6.333"/>
    </inkml:context>
    <inkml:brush xml:id="br0">
      <inkml:brushProperty name="width" value="0.08571" units="cm"/>
      <inkml:brushProperty name="height" value="0.08571" units="cm"/>
    </inkml:brush>
  </inkml:definitions>
  <inkml:trace contextRef="#ctx0" brushRef="#br0">0 1 12191,'2'6'2006,"0"-2"1914,-2-4-3819,7 70-536,-1-51 552,6 53 176,-3-70-203,2-1 80,-1-1-131,2-1 23,5-6-62,-3 0 342,20-19-280,-10 1-68,4-3-112,-9-3 84,-14 18-755,2-9 106,-7 16-1995,0-1 85,-3 8-1877,0 0 4470,-1 2 0,2-2 0,0 1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6.846"/>
    </inkml:context>
    <inkml:brush xml:id="br0">
      <inkml:brushProperty name="width" value="0.08571" units="cm"/>
      <inkml:brushProperty name="height" value="0.08571" units="cm"/>
    </inkml:brush>
  </inkml:definitions>
  <inkml:trace contextRef="#ctx0" brushRef="#br0">63 130 15754,'14'74'338,"0"0"0,-1-5 0,-3-8-2,-8-11-666,0-1 778,-2-3-34,0-5 215,0-3-321,0-7 20,0-2 254,0 8-346,0-19 301,-4 6 74,3-22-325,-13-20-292,8 6-55,-16-37 10,14 23-341,-14-44 202,13 34-526,-6-22 469,8 24-10,2-1-40,2 1-17,2-2-398,4-11 337,1 12 6,5-9 33,0 16 67,3 2 73,1 2 73,2 1-12,9-6 583,-5 8-527,23-13 102,-19 19 106,23-9-40,-28 18 107,10-1-123,-21 5 487,0 9-370,-10 0-10,-9 12-136,1-4-94,-21 27-101,17-22-1445,-16 24 436,24-31-2206,-2 4 1193,9-13 2173,1-1 0,-1-3 0,1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7.137"/>
    </inkml:context>
    <inkml:brush xml:id="br0">
      <inkml:brushProperty name="width" value="0.08571" units="cm"/>
      <inkml:brushProperty name="height" value="0.08571" units="cm"/>
    </inkml:brush>
  </inkml:definitions>
  <inkml:trace contextRef="#ctx0" brushRef="#br0">37 0 19647,'1'55'439,"1"0"1,-1 36-267,-4-72-55,-1-1-45,0 1-12,1-1-27,-1 1 22,-2 0-62,1 8-425,-1 16 163,3-13-1469,1 13 796,3-32-3708,2 3 2006,0-12-1967,0 0 4610,-2-2 0,0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7.363"/>
    </inkml:context>
    <inkml:brush xml:id="br0">
      <inkml:brushProperty name="width" value="0.08571" units="cm"/>
      <inkml:brushProperty name="height" value="0.08571" units="cm"/>
    </inkml:brush>
  </inkml:definitions>
  <inkml:trace contextRef="#ctx0" brushRef="#br0">1 1 12146,'6'8'1608,"-1"-2"-790,-5-6 4531,0 0-5282,77 22-891,-50-18 679,60 17-293,-71-24-173,-2-1-285,-4 1-2829,0-3 3725,-2-1 0,-3 3 0,-2-1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2.168"/>
    </inkml:context>
    <inkml:brush xml:id="br0">
      <inkml:brushProperty name="width" value="0.08571" units="cm"/>
      <inkml:brushProperty name="height" value="0.08571" units="cm"/>
    </inkml:brush>
  </inkml:definitions>
  <inkml:trace contextRef="#ctx0" brushRef="#br0">123 0 15445,'45'76'134,"0"0"1,-3-6 0,-11-10-45,-26-22 5,0 0-33,-2-1-23,-1-1-11,0-4-17,0-2-50,0 16 22,-1-23 219,0 11 10,-1-29 645,0-2-700,-2-3-151,-8-7-40,1 2-128,-15-14 72,11 11-240,-14-17 212,15 15-291,-18-15 303,18 15-79,-20-14 163,20 14-68,-14-6 12,17 13-253,-13 7 219,11 5-191,-15 34 180,14-13-275,-5 47 270,14-41-438,11 47 308,-2-48-666,21 40 672,-13-45-79,25 19 320,-19-34 101,40 2-56,-28-15-522,52-15-497,-42 1 985,38-18 0,-57 19 0,8-4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7.688"/>
    </inkml:context>
    <inkml:brush xml:id="br0">
      <inkml:brushProperty name="width" value="0.08571" units="cm"/>
      <inkml:brushProperty name="height" value="0.08571" units="cm"/>
    </inkml:brush>
  </inkml:definitions>
  <inkml:trace contextRef="#ctx0" brushRef="#br0">16 0 17708,'0'52'-3128,"1"1"0,-1 33-2025,-7-68 5153,2-5 0,2-6 0,2-4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02.138"/>
    </inkml:context>
    <inkml:brush xml:id="br0">
      <inkml:brushProperty name="width" value="0.08571" units="cm"/>
      <inkml:brushProperty name="height" value="0.08571" units="cm"/>
    </inkml:brush>
  </inkml:definitions>
  <inkml:trace contextRef="#ctx0" brushRef="#br0">211 112 13586,'-33'-12'151,"6"2"-111,25 10 21,-1 0 1,1 0-12,-1 0-16,0 0 139,-7 0-150,5 1 5,-10 4-11,9-1-1,-10 5-4,10-4 10,-9 5-22,10-6 22,-8 8 1,9-6 122,-9 10-61,8-8 45,-6 13-112,8-12 0,-3 13-23,4-13-11,0 10 23,2-11 5,1 10-11,0-9 6,4 13-1,-2-10 7,6 15 4,-4-14-4,7 14-24,-6-15 24,8 10 38,-6-15 314,10 6-196,-7-11 314,20 1-359,-14-6 202,28-7-246,-24 1 72,26-11-106,-28 11 145,20-13-106,-23 12 241,14-14-202,-19 14 275,8-14-242,-13 13 326,1-19-348,-5 16 146,-1-24-224,-3 20-39,-8-31-45,3 26-145,-15-27 55,10 30-627,-18-12 252,14 23-3186,-18 0 856,17 12 2823,-8 4 0,16-2 0,3 1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04.324"/>
    </inkml:context>
    <inkml:brush xml:id="br0">
      <inkml:brushProperty name="width" value="0.08571" units="cm"/>
      <inkml:brushProperty name="height" value="0.08571" units="cm"/>
    </inkml:brush>
  </inkml:definitions>
  <inkml:trace contextRef="#ctx0" brushRef="#br0">213 73 14505,'-20'1'72,"3"0"-49,10 3 16,2-1 0,-2 2 12,2-2-7,-1 1-4,0 0 16,-1 1-28,0-1 56,-4 6 50,-4 4-67,1 0 140,-8 11-151,12-11 34,-13 25-84,14-22 28,-6 19-23,11-22 39,2 15-10,1-14 290,12 21-224,-3-22 152,14 11-152,-7-17 370,20 4-268,-14-7 385,43-2-514,-35-6 100,31-7-129,-38 1 107,20-12-123,-22 8 5,22-28-67,-28 22 56,9-23-56,-19 24-90,-1-24 90,-4 19-179,-10-44 101,4 39-242,-12-29 40,10 40-1333,-11-4 734,10 15 907,-18 12 0,20-3 0,-7 8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06.074"/>
    </inkml:context>
    <inkml:brush xml:id="br0">
      <inkml:brushProperty name="width" value="0.08571" units="cm"/>
      <inkml:brushProperty name="height" value="0.08571" units="cm"/>
    </inkml:brush>
  </inkml:definitions>
  <inkml:trace contextRef="#ctx0" brushRef="#br0">243 113 13558,'16'-35'868,"-3"7"-537,-12 25 27,-1-1 6,0 1 6,0-1-34,0 1 34,0-2 201,0 1 118,-6-2-650,1 2 39,-10 1-83,7 3 27,-17 6 12,11 1-34,-23 17 0,20-9 17,-21 21 5,22-20 219,-14 22-152,17-22 158,-8 23-174,12-23 83,-4 23-138,11-22 66,-2 23-45,4-23 12,9 22-51,-4-23-68,19 17 46,-12-20 128,23 8-55,-19-15 38,25 1-55,-22-9 39,22-11-90,-23 2-22,17-21 50,-21 14 56,12-28-50,-18 24-95,6-30 33,-12 28-224,-5-31 128,-3 30-346,-12-34 291,8 34-818,-14-24 337,14 34-3580,-15-5 1916,15 17 2341,-6 3 0,13 1 0,0 1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3.162"/>
    </inkml:context>
    <inkml:brush xml:id="br0">
      <inkml:brushProperty name="width" value="0.08571" units="cm"/>
      <inkml:brushProperty name="height" value="0.08571" units="cm"/>
    </inkml:brush>
  </inkml:definitions>
  <inkml:trace contextRef="#ctx0" brushRef="#br0">288 1 14202,'7'42'415,"-1"-5"-309,-11-23-5,1 1-12,-3 1-10,1 1 16,-2 3-17,-1-1 12,-1 3 72,-10 17-100,7-14 157,-26 31-169,23-36 68,-26 22-96,26-29-44,-12 7 44,16-12 348,-13 0-252,15-6 122,-10-8-234,16 0-28,-2-17 22,6 8 0,8-34 16,-2 26 63,13-29-74,-11 37-10,5-7-12,-8 18 0,9-1 17,-6 7 34,12 8-45,-11 0-29,6 12 12,-9-9-240,5 19 122,-6-16-728,5 20 420,-7-25-632,5 11 431,-2-14-3681,12 9 2494,-7-12 1842,7 4 0,-12-9 0,-3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3.792"/>
    </inkml:context>
    <inkml:brush xml:id="br0">
      <inkml:brushProperty name="width" value="0.08571" units="cm"/>
      <inkml:brushProperty name="height" value="0.08571" units="cm"/>
    </inkml:brush>
  </inkml:definitions>
  <inkml:trace contextRef="#ctx0" brushRef="#br0">0 1 14230,'15'42'420,"-4"-4"-325,-11-16-44,-2 2-12,1 2 0,-2-1-5,0 1-1,1-1 1,-1 0-34,2 29-11,0-24-124,3 36 23,1-45-716,4 21 335,-3-27-1714,5 14 1020,-6-19 1187,7 6 0,-8-12 0,3 2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4.465"/>
    </inkml:context>
    <inkml:brush xml:id="br0">
      <inkml:brushProperty name="width" value="0.08571" units="cm"/>
      <inkml:brushProperty name="height" value="0.08571" units="cm"/>
    </inkml:brush>
  </inkml:definitions>
  <inkml:trace contextRef="#ctx0" brushRef="#br0">157 1 8041,'5'14'1944,"-1"-3"-1177,-4-11 2818,0 0-3563,0-5-16,-2 3-12,-2-3-11,-2 4 6,-1 0-17,1 1-95,-13 0 78,9 1-89,-16 6 55,17-2-27,-6 4-17,7-4-23,2 2-33,0-1-28,1 2-29,0 1 7,1 0 16,1 1-404,-1 9 388,2-7-477,0 15 477,4-17-348,5 13 470,-1-14 1,10 10 95,-8-12 190,13 6-11,-10-9 543,12 2-431,-11-4 499,13 1-606,-13-2 237,26 11-377,-26-6 12,15 23-62,-24-13-89,-12 36 61,2-27-22,-16 25 44,10-31 1,-6 3 11,6-8 28,-6 4-1,5-6 102,-19 10-51,18-14 180,-15 5-74,21-10 191,-5-1-291,8-2-140,-4-9-152,8 5-363,-1-12 234,4 7-945,9-11 587,-1 9 706,21-19 0,-21 22 0,10-8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5.292"/>
    </inkml:context>
    <inkml:brush xml:id="br0">
      <inkml:brushProperty name="width" value="0.08571" units="cm"/>
      <inkml:brushProperty name="height" value="0.08571" units="cm"/>
    </inkml:brush>
  </inkml:definitions>
  <inkml:trace contextRef="#ctx0" brushRef="#br0">0 1 12483,'8'56'241,"0"1"0,3 40-146,-12-73 6,-3 2-40,0-4-22,0-1-16,1-4-18,0-3-61,0 6 0,1-10-56,0 3 129,2-11 185,1-2-185,0-3-113,8-14 91,-2 3-152,15-31 39,-11 20-50,14-37 191,-15 34 212,10-26-101,-13 34 275,5-8-353,-8 20-61,1 1 10,-3 7 74,5 4-35,-3 0 130,8 16-129,-6-6 162,5 25-129,-7-19 62,1 27-117,-3-26 27,-1 17-50,-1-27 0,0 8 0,0-16 224,1 1 11,-1-4 488,3-1-661,-2-1-90,7-13-6,-3 2-229,13-28 162,-9 17-106,18-31 167,-15 31 29,16-22 34,-16 31 105,14-8-83,-16 17 62,13 0-57,-12 6 101,12 8-112,-12-2 7,12 18-24,-13-11-11,7 24-5,-12-19-264,1 28-28,-5-24-1763,1 27 262,-3-29 1787,0 15 0,0-26 0,-1 1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6.197"/>
    </inkml:context>
    <inkml:brush xml:id="br0">
      <inkml:brushProperty name="width" value="0.08571" units="cm"/>
      <inkml:brushProperty name="height" value="0.08571" units="cm"/>
    </inkml:brush>
  </inkml:definitions>
  <inkml:trace contextRef="#ctx0" brushRef="#br0">4 70 11346,'-1'-38'890,"0"7"-559,1 31 1898,-1-1-2201,1 5 17,0-1 33,2 5-11,2-1 34,1 3 11,0 1 0,2 1-17,0 3 6,2 0 118,20 28-202,-12-17-17,29 42-11,-28-39-73,16 42 44,-24-39-162,5 47 107,-13-44-241,-8 40 190,0-45-458,-16 33 357,10-40-699,-16 21 543,15-29-1614,-11 11 735,16-18 1282,-4 4 0,10-9 0,0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8.009"/>
    </inkml:context>
    <inkml:brush xml:id="br0">
      <inkml:brushProperty name="width" value="0.08571" units="cm"/>
      <inkml:brushProperty name="height" value="0.08571" units="cm"/>
    </inkml:brush>
  </inkml:definitions>
  <inkml:trace contextRef="#ctx0" brushRef="#br0">0 274 16348,'24'-16'5,"-2"3"-10,-6 10 10,0 0 6,5 0 1,2-1 16,2 0-28,4-2 5,3-1 1,4-1-12,3-1 17,16-4 1,5-1-12,8-3 8,21-5 0,1 0-8,-16 5-8,7-2 0,-1 0-20,-14 6-65,-2 0 1,-3 1 19,-20 5-516,23-1 119,-49 6-891,2 3 1081,-17 2-1092,-15 10 582,4-3-2660,-19 10 3450,19-12 0,-4 1 0,13-7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2.701"/>
    </inkml:context>
    <inkml:brush xml:id="br0">
      <inkml:brushProperty name="width" value="0.08571" units="cm"/>
      <inkml:brushProperty name="height" value="0.08571" units="cm"/>
    </inkml:brush>
  </inkml:definitions>
  <inkml:trace contextRef="#ctx0" brushRef="#br0">202 1 17518,'-39'30'-224,"4"-3"185,15-12-23,1 3-61,1 0-34,1 2-95,1 2-1154,-5 27 964,12-20-734,1 35 879,14-43-174,16 14 449,-6-26 224,27 1-51,-22-10 448,26-15-325,-27 5 852,16-23-728,-26 18 733,6-15-772,-13 19 402,1-7-738,-3 14-914,2-2 488,-2 6-28,7-1 465,-2 3 33,16 9-67,-8-2 33,20 17-33,-17-12-285,21 19-169,-21-19-3893,23 17 1166,-22-21 3181,7 7 0,-17-14 0,-4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45.612"/>
    </inkml:context>
    <inkml:brush xml:id="br0">
      <inkml:brushProperty name="width" value="0.08571" units="cm"/>
      <inkml:brushProperty name="height" value="0.08571" units="cm"/>
    </inkml:brush>
  </inkml:definitions>
  <inkml:trace contextRef="#ctx0" brushRef="#br0">1467 0 14482,'-18'1'51,"4"0"-12,11 1-11,1 0 5,-1 0-5,-1 1-11,1 1 17,-1 0 11,-1 0 190,-11 14-129,6-8 146,-18 21-162,15-17 123,-18 18-162,16-18 105,-21 21-105,19-19 156,-23 24-140,20-20 112,-27 24-151,24-23 40,-35 26-40,29-27 61,-41 27-50,35-27 45,-51 26-67,46-26 0,-10 3 0,-1 0 16,4-4 20,-8 1 1,0 0-21,3-4 62,-5-1 1,0-2-18,10-5-19,-4-2 0,2-2-42,12-3 11,-37-6-23,47 0 6,-20-10-72,32 7-690,-5-11 180,15 12-2028,4-8 1552,5 10 1047,13-1 0,-10 4 0,8 1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09.402"/>
    </inkml:context>
    <inkml:brush xml:id="br0">
      <inkml:brushProperty name="width" value="0.08571" units="cm"/>
      <inkml:brushProperty name="height" value="0.08571" units="cm"/>
    </inkml:brush>
  </inkml:definitions>
  <inkml:trace contextRef="#ctx0" brushRef="#br0">437 1 11911,'-12'30'1283,"0"-3"-986,4-9-67,-1 1-79,-1 1-34,0 1-21,0 0 60,-5 9 360,-19 30-477,12-22 73,-24 30-84,30-49-73,-23 20-11,20-25-151,-24 13 106,24-19-117,-18 2 167,23-9-150,-12-7 38,16 0-453,-6-18 465,11 9-157,1-21 213,7 20-236,7-13 213,7 18 169,-1 0 162,13 8-135,-14 6 169,23 7-186,-21-1 141,20 15-129,-23-11 28,16 21-113,-20-17-374,13 22-34,-16-22-2521,10 20 1373,-12-22 1568,4 7 0,-7-15 0,-1-4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1.463"/>
    </inkml:context>
    <inkml:brush xml:id="br0">
      <inkml:brushProperty name="width" value="0.08571" units="cm"/>
      <inkml:brushProperty name="height" value="0.08571" units="cm"/>
    </inkml:brush>
  </inkml:definitions>
  <inkml:trace contextRef="#ctx0" brushRef="#br0">342 47 15109,'-7'-22'589,"1"4"-527,5 17-23,-1 0-39,1-1-11,0 2-6,0-1-28,-1 1-370,-9-1 342,3 4-100,-23 9 122,14-2-83,-27 24 111,23-16-38,-28 36 78,27-25-57,-24 42-16,28-38-50,-12 44 72,21-44-100,-3 41 61,10-44-106,3 26 179,4-37 129,11 14-40,-3-23 231,24 2-225,-17-10 101,33-9-123,-28 1 145,27-15-128,-32 9 336,12-15-337,-25 14-201,2-17 6,-11 15-281,-12-15 264,4 17-224,-20-6 184,16 14-570,-16 0 413,18 5-1523,-9 9 690,17-2 1153,-3 12 0,6-13 0,2 5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1.962"/>
    </inkml:context>
    <inkml:brush xml:id="br0">
      <inkml:brushProperty name="width" value="0.08571" units="cm"/>
      <inkml:brushProperty name="height" value="0.08571" units="cm"/>
    </inkml:brush>
  </inkml:definitions>
  <inkml:trace contextRef="#ctx0" brushRef="#br0">0 1 17501,'9'37'0,"-3"-4"28,-7-24-5,-1 1-29,1 0-5,-1 0 11,0 1-23,0 0 12,0-1-151,0 4-51,2-4-2722,0 13 2935,0-6 0,1-1 0,0-7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3.818"/>
    </inkml:context>
    <inkml:brush xml:id="br0">
      <inkml:brushProperty name="width" value="0.08571" units="cm"/>
      <inkml:brushProperty name="height" value="0.08571" units="cm"/>
    </inkml:brush>
  </inkml:definitions>
  <inkml:trace contextRef="#ctx0" brushRef="#br0">345 1 11306,'-3'36'756,"0"-4"-520,-3-21-1,1 1-61,-1 0-28,0 0-23,-1 1 62,-4 8 27,-15 18-189,7-9 27,-23 26-50,23-35-28,-22 23 11,23-29-167,-19 13 111,23-19 0,-15 4 84,17-10 40,-9-3-40,14-4-129,-3-12 45,8 4-61,6-20 123,0 17 33,10-18-11,-6 23 17,7-7-28,-9 14-28,9-1 23,-8 6 33,9 7-23,-9 0-5,8 15 0,-10-10 0,6 19-11,-7-18-118,2 19 6,-3-19-1048,4 15 298,-3-18 873,6 8 0,-6-15 0,2 3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4.412"/>
    </inkml:context>
    <inkml:brush xml:id="br0">
      <inkml:brushProperty name="width" value="0.08571" units="cm"/>
      <inkml:brushProperty name="height" value="0.08571" units="cm"/>
    </inkml:brush>
  </inkml:definitions>
  <inkml:trace contextRef="#ctx0" brushRef="#br0">111 1 9884,'11'45'890,"-2"-5"-677,-10-24-56,-1 3-34,-2 1-22,-2 3-11,0 1-29,-1 2 12,-2 1 28,-12 29-135,-1 9-11,-1 1-330,5 16 78,13-49-3293,0 38 3590,4-47 0,0 10 0,1-29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5.120"/>
    </inkml:context>
    <inkml:brush xml:id="br0">
      <inkml:brushProperty name="width" value="0.08571" units="cm"/>
      <inkml:brushProperty name="height" value="0.08571" units="cm"/>
    </inkml:brush>
  </inkml:definitions>
  <inkml:trace contextRef="#ctx0" brushRef="#br0">223 50 13233,'25'-20'157,"-7"2"-151,-20 15-45,-2 0-23,-1 1-28,0 0-22,-2 1 28,0 0-240,-17 11 251,11-2-179,-21 17 167,23-10-167,-13 20 174,17-17-297,-6 19 201,11-20-313,2 16 414,3-22-22,7 7 84,-2-14 50,10-1-22,-8-2 72,18-5-61,-16 1-11,14-4-28,-17 4-84,7 0 39,-9 2-84,6 2 134,-9 0 140,6 15-78,-8-5 51,2 19-74,-4-13 79,-12 42-100,5-27 32,-21 50-21,17-49-238,-11 17 232,11-27 5,-2 0-5,-1-4 67,-13 12-45,8-12 381,-28 15-257,29-24 387,-16 2-403,25-11 93,-3-9-245,8 2-617,7-30 263,5 18-1220,14-27 178,-7 26 1401,5-5 0,-12 15 0,-3 4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5.849"/>
    </inkml:context>
    <inkml:brush xml:id="br0">
      <inkml:brushProperty name="width" value="0.08571" units="cm"/>
      <inkml:brushProperty name="height" value="0.08571" units="cm"/>
    </inkml:brush>
  </inkml:definitions>
  <inkml:trace contextRef="#ctx0" brushRef="#br0">284 2 13357,'-21'-1'571,"4"0"-454,10 1-16,2 0-22,-1 0-7,1 0-10,-1 0-23,1 0 0,0 0-22,-5 2-22,4-2-85,-11 6 62,10-4-39,-11 9 33,12-5-5,-13 14 28,11-10-45,-16 24 45,14-16-40,-18 33 40,16-25 0,-8 31 5,12-28-44,-2 42 39,6-41-12,5 36 12,2-45 22,8 13-11,-2-20-11,14 10 33,-10-14 46,20 4-52,-20-12 40,21-7-39,-18 1-28,17-12 0,-20 7-51,7-11 29,-14 10-68,-1-10 67,-5 10-44,-5-11 50,0 12-73,-11-10 90,9 13-12,-13-9 7,13 11-35,-10-5 40,11 7-207,-7-1 55,10 3-638,-5 0 319,7 2-2671,-3 3 1926,3-1 1227,-1 3 0,2-4 0,0-2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6.915"/>
    </inkml:context>
    <inkml:brush xml:id="br0">
      <inkml:brushProperty name="width" value="0.08571" units="cm"/>
      <inkml:brushProperty name="height" value="0.08571" units="cm"/>
    </inkml:brush>
  </inkml:definitions>
  <inkml:trace contextRef="#ctx0" brushRef="#br0">164 32 12483,'23'-10'1215,"-4"3"-840,-13 4-5,-1 1-34,1 0-22,0 0-57,-1 0-50,1 0-60,-1 1 37,3 1-60,0-1-108,-1 1-10,1 5 22,-7-1 106,1 12-106,-2-6 79,-9 20-68,2-14-17,-25 26-10,14-21 21,-29 23-22,27-25-11,-25 16 12,27-22 16,-17 12-23,21-16 1,-7 6-17,16-11-62,-2 0 67,7-4-11,5 3 29,0-2-1,15 2-22,-8-2-85,22 0 35,-18-1-443,22 0 145,-22 0-1304,17 0 935,-21 0-2213,12 1 1501,-16-1 1440,6 3 0,-11-2 0,1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7.704"/>
    </inkml:context>
    <inkml:brush xml:id="br0">
      <inkml:brushProperty name="width" value="0.08571" units="cm"/>
      <inkml:brushProperty name="height" value="0.08571" units="cm"/>
    </inkml:brush>
  </inkml:definitions>
  <inkml:trace contextRef="#ctx0" brushRef="#br0">121 104 11833,'22'-24'1272,"-3"4"-908,-18 16-62,0-1-22,-1 1-56,2-1 17,-1 0-51,0 1-78,0 0 17,2-4-112,-1 4 28,2-5-29,-4 7-27,0-2-22,0 3-225,-2 1 157,0 0-156,-10 1 212,3 1-28,-11 6 34,9-1-45,-16 14 67,13-9-117,-20 24 89,21-19-50,-8 17 44,15-21-173,1 10 107,3-13-275,9 10 375,-1-15 56,13 4-17,-8-9 85,18-5-74,-12 1 29,8-6-6,-12 4 151,5-7-112,-8 4 152,5-7-135,-11 8 151,-1-5-196,-2 7 79,-3-5-185,1 8-113,-3-2 57,2 5-151,-4 2 179,4 0-124,-4 8 163,5-5 51,-1 11 10,2-10 29,0 6-17,0-8 319,6 6-202,-3-6 392,14 4-402,-8-4 195,22 1-269,-14-2-27,28 1-130,-22-3-1472,34-1-202,-31 0 1753,23 1 0,-35-1 0,3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4.990"/>
    </inkml:context>
    <inkml:brush xml:id="br0">
      <inkml:brushProperty name="width" value="0.08571" units="cm"/>
      <inkml:brushProperty name="height" value="0.08571" units="cm"/>
    </inkml:brush>
  </inkml:definitions>
  <inkml:trace contextRef="#ctx0" brushRef="#br0">1 72 16101,'5'7'1927,"-1"-2"-1267,-4-5-2099,0 0-673,60-37-1958,-36 27-1088,45-27 5016,-55 37 1,-7 0-1,-3 0 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2.907"/>
    </inkml:context>
    <inkml:brush xml:id="br0">
      <inkml:brushProperty name="width" value="0.08571" units="cm"/>
      <inkml:brushProperty name="height" value="0.08571" units="cm"/>
    </inkml:brush>
  </inkml:definitions>
  <inkml:trace contextRef="#ctx0" brushRef="#br0">0 1 11659,'26'79'-1143,"0"1"1,-2-6-1,-5-16 1143,-13-37 0,-3-8 0,-1-5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4.467"/>
    </inkml:context>
    <inkml:brush xml:id="br0">
      <inkml:brushProperty name="width" value="0.08571" units="cm"/>
      <inkml:brushProperty name="height" value="0.08571" units="cm"/>
    </inkml:brush>
  </inkml:definitions>
  <inkml:trace contextRef="#ctx0" brushRef="#br0">0 0 12567,'9'40'398,"-1"-5"-298,-6-24-4,-1 1-35,1 1-10,0 1-1,0 0 40,4 17 72,9 14-117,-1-5 89,19 22-72,-16-38 139,29 33-156,-22-32 39,39 29-56,-30-32 34,52 20-45,-43-27-6,9 0 0,2-2-5,-4-3-37,7-1 0,0-1-47,-7-3-124,1 1 0,-1 0 34,-10-2-403,27 6 258,-45-6-1374,12 4 926,-25-4-2023,2 2 2000,-9-3 784,-2 0 0,0-2 0,0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5.033"/>
    </inkml:context>
    <inkml:brush xml:id="br0">
      <inkml:brushProperty name="width" value="0.08571" units="cm"/>
      <inkml:brushProperty name="height" value="0.08571" units="cm"/>
    </inkml:brush>
  </inkml:definitions>
  <inkml:trace contextRef="#ctx0" brushRef="#br0">0 0 10550,'54'3'202,"0"-1"0,36 3-135,-74 2-11,1-1-6,-3 1-5,2 2-17,-3 0-6,1 1 1,-1 0 5,14 13 17,-1 0-34,0 1 17,-4-6 0,-17-14 213,6 2-101,-8-4 605,3 0-454,-6-2 835,1 0-1137,-6 0-6,2 0 0,-4 0-11,2 0 22,-1 0-5,-9 1 6,4 0-46,-21 6 29,15-3-12,-24 12 34,20-7-5,-28 12-1,25-11-33,-30 14 5,29-13-531,-22 10 38,30-13-3092,-9 7 1525,21-10 2094,-1 0 0,6-3 0,0-2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8.583"/>
    </inkml:context>
    <inkml:brush xml:id="br0">
      <inkml:brushProperty name="width" value="0.08571" units="cm"/>
      <inkml:brushProperty name="height" value="0.08571" units="cm"/>
    </inkml:brush>
  </inkml:definitions>
  <inkml:trace contextRef="#ctx0" brushRef="#br0">186 1 10063,'-29'5'247,"5"0"-175,20-3 7,-1 1 10,1 0-5,-2 1 12,1 0 100,-5 4 218,-11 14-313,6-6 162,-14 21-201,20-20 38,-8 21-66,14-21 33,-2 14-33,6-16 297,15 15-197,-6-18 230,25 10-257,-19-18 83,16 0-112,-17-4 191,25-10-230,-22 5 57,23-18-91,-30 13 34,7-12-16,-15 10 33,1-15-62,-7 12-291,-13-30 169,4 26-152,-15-18 78,16 25-1843,-16-4 825,14 10 1220,-10 4 0,17 3 0,0 2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9.517"/>
    </inkml:context>
    <inkml:brush xml:id="br0">
      <inkml:brushProperty name="width" value="0.08571" units="cm"/>
      <inkml:brushProperty name="height" value="0.08571" units="cm"/>
    </inkml:brush>
  </inkml:definitions>
  <inkml:trace contextRef="#ctx0" brushRef="#br0">1 29 11962,'45'42'35,"0"0"0,-2-4 1,-13-7-25,-26-15 12,-2-3-12,1 0 17,-2-2 33,1 0 18,-1-4 885,-1-1 1074,1-4-1814,-1-10-11,1 2-67,0-8-56,1 3 72,2-13-134,0 8 6,4-19-51,-4 22-202,5-9-5,-5 17-454,4-2 555,-3 7-174,10 9 230,-6-3-34,14 18 79,-10-12-12,19 16 34,-16-17 51,22 9-7,-20-14 141,24 2-101,-23-7 168,24-7-207,-25 0 33,21-17-44,-24 10-6,9-10-22,-14 10 10,1 0-27,-3 0 0,0 2 0,0-7 11,-3 5 50,2-13-50,-6 15-213,-3-10 29,-1 14-404,-13-1 464,5 8-94,-21 15 173,14-3-39,-23 30 51,23-20-63,-13 37 80,20-32 16,7 32 22,9-37 168,21 20-89,-7-28 179,29 7-179,-22-17 207,32-4-202,-31-5 236,29-14-196,-34 6 235,19-19-303,-28 18 169,11-21-152,-18 20 247,3-16-219,-8 19 123,0-8-263,-1 16-503,0-1 324,0 5 11,1 10 168,0-3 17,5 20 11,-1-13-22,10 17-17,-7-18-213,15 14-34,-13-17-1545,14 11 751,-15-14 1069,9 6 0,-13-9 0,2 1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0.002"/>
    </inkml:context>
    <inkml:brush xml:id="br0">
      <inkml:brushProperty name="width" value="0.08571" units="cm"/>
      <inkml:brushProperty name="height" value="0.08571" units="cm"/>
    </inkml:brush>
  </inkml:definitions>
  <inkml:trace contextRef="#ctx0" brushRef="#br0">28 1 11749,'-15'69'840,"3"-8"-655,12-32 0,0 1-17,1-2 101,2 11-163,1-11 17,6 20-117,-4-25 39,7 20-51,-7-28-229,8 14 61,-8-20-1097,10 5 274,-8-10 149,12 0 0,-13-3 0,3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0.473"/>
    </inkml:context>
    <inkml:brush xml:id="br0">
      <inkml:brushProperty name="width" value="0.08571" units="cm"/>
      <inkml:brushProperty name="height" value="0.08571" units="cm"/>
    </inkml:brush>
  </inkml:definitions>
  <inkml:trace contextRef="#ctx0" brushRef="#br0">0 1 9044,'8'15'823,"-3"-3"-140,-5-12 3585,0 0-4033,79 26-793,-49-17 676,62 21 21,-70-24-100,0 0-67,23 8 22,-21-6-100,20 10 44,-35-13-78,1 3 118,-8-5 61,-4-2-22,-2 0 518,-1-1-546,-4-1 158,-7 0-164,1-1-44,-19-2 5,14 2-185,-28-1 179,25 2-44,-30 7 72,30-2-178,-24 12 105,29-6-302,-14 12 152,20-11-914,-3 13 756,11-13-593,4 12 740,5-14-634,17 4 443,-6-9-2039,35-3 1719,-24-4 779,15-1 0,-29 0 0,-4 2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1.139"/>
    </inkml:context>
    <inkml:brush xml:id="br0">
      <inkml:brushProperty name="width" value="0.08571" units="cm"/>
      <inkml:brushProperty name="height" value="0.08571" units="cm"/>
    </inkml:brush>
  </inkml:definitions>
  <inkml:trace contextRef="#ctx0" brushRef="#br0">9 0 11525,'16'41'134,"-4"-6"-106,-12-23-22,1 0-12,-1 0-22,1-1-33,0 0-550,5 10 342,-2-10-851,8 12 773,-7-17-382,5 3 623,-6-7 56,3 0 44,-5-2 17,3-3 0,-3 2-11,2-4 6,-3 3-6,4-2 17,-3-1 33,8-3-33,-5 2 61,12-4-50,-10 5 62,13-5-73,-10 6 145,17-4-95,-13 7 209,18 0-153,-17 6 90,24 12-113,-21-3 281,24 32-235,-24-17 291,14 55-337,-22-38 104,-3 12 1,-3 2 2,-6-6 149,-3 6 0,-2-1-110,-3-13 399,-21 48-444,13-59 678,-30 28-559,23-42 464,-38 6-538,34-22 449,-46-20-566,46 2 100,-26-30-150,40 18 22,-4-37-135,14 27-296,16-42 184,0 45-240,34-31 251,-19 40-308,36-14 247,-32 26-823,35-3 571,-36 11-1003,32 0 628,-36 6-4599,29 5 5422,-35-1 0,6 1 0,-20-6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1.920"/>
    </inkml:context>
    <inkml:brush xml:id="br0">
      <inkml:brushProperty name="width" value="0.08571" units="cm"/>
      <inkml:brushProperty name="height" value="0.08571" units="cm"/>
    </inkml:brush>
  </inkml:definitions>
  <inkml:trace contextRef="#ctx0" brushRef="#br0">0 64 13189,'6'43'22,"0"-5"-28,-5-20-22,1 0-22,0 1-28,1-2-34,0-1-17,1-3 6,0-1-45,5 2 319,-1-7-39,1 0 241,2-12-264,-6-1 191,11-18-117,-8 10 531,10-27-593,-11 26-12,5-16-89,-9 23-162,6-4 56,-6 9-202,13 2 246,-8 4-89,13 8 89,-10-2-5,19 17 50,-16-13 17,20 16 6,-21-19-6,7 6-6,-13-10 314,7 1-151,-9-5 313,6-7-358,-6-1 107,1-11-107,-3 4 151,2-15-263,-3 11-101,3-27-11,-4 25-269,2-21 85,-1 26-2035,5-12 394,-5 17 1937,2-6 0,-3 12 0,0 1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2.169"/>
    </inkml:context>
    <inkml:brush xml:id="br0">
      <inkml:brushProperty name="width" value="0.08571" units="cm"/>
      <inkml:brushProperty name="height" value="0.08571" units="cm"/>
    </inkml:brush>
  </inkml:definitions>
  <inkml:trace contextRef="#ctx0" brushRef="#br0">1 1 12141,'13'54'5,"1"1"1,8 36-152,-18-73-139,-1-1-174,1 0-1849,0 2 969,-2-4 1339,-1 1 0,-1-10 0,0-3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2.361"/>
    </inkml:context>
    <inkml:brush xml:id="br0">
      <inkml:brushProperty name="width" value="0.08571" units="cm"/>
      <inkml:brushProperty name="height" value="0.08571" units="cm"/>
    </inkml:brush>
  </inkml:definitions>
  <inkml:trace contextRef="#ctx0" brushRef="#br0">1 22 12287,'10'9'1254,"-2"-1"-1035,-8-8-4112,0 0 3893,45-17 0,-33 13 0,33-13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6:03.095"/>
    </inkml:context>
    <inkml:brush xml:id="br0">
      <inkml:brushProperty name="width" value="0.08571" units="cm"/>
      <inkml:brushProperty name="height" value="0.08571" units="cm"/>
    </inkml:brush>
  </inkml:definitions>
  <inkml:trace contextRef="#ctx0" brushRef="#br0">39 41 18817,'-21'-23'-700,"4"5"67,17 18-1875,0 0 1,0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2.685"/>
    </inkml:context>
    <inkml:brush xml:id="br0">
      <inkml:brushProperty name="width" value="0.08571" units="cm"/>
      <inkml:brushProperty name="height" value="0.08571" units="cm"/>
    </inkml:brush>
  </inkml:definitions>
  <inkml:trace contextRef="#ctx0" brushRef="#br0">0 0 11222,'20'57'17,"-1"-1"0,-1-3 0,-5-7-68,-12-8-27,0 1-40,-1 1-33,0 0-62,1-1-67,-1-3-22,0-2-2045,3 28 1496,0-29-269,4 26 1120,-3-44 0,-1-1 0,-3-10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3.292"/>
    </inkml:context>
    <inkml:brush xml:id="br0">
      <inkml:brushProperty name="width" value="0.08571" units="cm"/>
      <inkml:brushProperty name="height" value="0.08571" units="cm"/>
    </inkml:brush>
  </inkml:definitions>
  <inkml:trace contextRef="#ctx0" brushRef="#br0">1 324 8965,'3'10'863,"-1"-2"-320,-2-8 3456,0 0-3741,74-9-96,-44 4-39,58-8-55,-63 6-35,-1-3 1,-1 0-29,1-1-10,15-13-6,-14 10 16,17-18-38,-24 17 5,18-27 33,-22 21 12,16-28-17,-24 31 0,3-14-62,-8 21-10,-1-1-589,-1 8 454,-1 2 78,-2 3 84,-4 10 39,-1 2 23,-15 36-22,9-16-4,-5 12 1,0 1 13,2 1-13,-3 5 0,1 1-32,6-10-88,-7 35 72,16-52-84,1 14 184,3-30 735,2 3-415,1-12 341,14-14-542,-2 3 308,34-28-365,-21 18 124,40-25-157,-39 28 39,31-12-107,-39 19-83,18-1 50,-26 8-179,11 8 106,-16-1-67,9 19 134,-10-9-100,8 23 44,-8-20-370,13 21 208,-7-21-1131,20 14 588,-15-19 795,25 7 0,-30-14 0,11 1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5.152"/>
    </inkml:context>
    <inkml:brush xml:id="br0">
      <inkml:brushProperty name="width" value="0.08571" units="cm"/>
      <inkml:brushProperty name="height" value="0.08571" units="cm"/>
    </inkml:brush>
  </inkml:definitions>
  <inkml:trace contextRef="#ctx0" brushRef="#br0">222 66 17148,'18'-34'140,"-4"7"-173,-18 25-62,-1 1 5,-4 0-11,0 0 45,-2 1 17,-3 0 22,-3 2-33,-20 7-101,-8 8 89,5-1-296,-1 8 178,32-14-358,-1 10 421,8-9-85,13 13 140,-2-12-50,29 14 107,-15-15-23,32 13 17,-30-14-129,23 12 11,-32-13-560,5 10 594,-17-12 95,-9 9 56,-3-8 78,-22 8-123,12-8-11,-34 9-44,31-12-130,-19 4-134,26-8-2605,-6 1 1193,11-2 1720,-2 0 0,9 0 0,0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5.835"/>
    </inkml:context>
    <inkml:brush xml:id="br0">
      <inkml:brushProperty name="width" value="0.08571" units="cm"/>
      <inkml:brushProperty name="height" value="0.08571" units="cm"/>
    </inkml:brush>
  </inkml:definitions>
  <inkml:trace contextRef="#ctx0" brushRef="#br0">110 250 8780,'-9'55'289,"0"0"0,-8 38-205,8-71-34,1-2-28,0-2 6,3-4 6,0-3 33,1-3 353,1-1 67,0-4 2023,-2-1-1351,-4-18-957,2 5 83,-1-22-212,7 14-101,13-40-34,-4 28-330,25-51 208,-17 49-203,20-29 174,-19 34-335,26-35 464,-23 35-185,26-27 174,-29 41-17,13-5 84,-16 15-399,18 3 259,-18 4-106,11 15 246,-21-5 50,-2 21 6,-7-14 224,-26 35-162,12-30 128,-30 35-150,28-41 55,-17 14-78,21-20 67,-20 11-101,22-14-16,-13 6-40,22-13-180,-1 3 186,6-2 95,6 7 0,0-3 74,20 14-119,-7-10-17,21 11-22,-14-11-656,41 16 136,-35-15-2931,36 14 1872,-49-17 1607,7 2 0,-21-8 0,-1-3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6.618"/>
    </inkml:context>
    <inkml:brush xml:id="br0">
      <inkml:brushProperty name="width" value="0.08571" units="cm"/>
      <inkml:brushProperty name="height" value="0.08571" units="cm"/>
    </inkml:brush>
  </inkml:definitions>
  <inkml:trace contextRef="#ctx0" brushRef="#br0">26 281 11984,'13'50'95,"1"0"0,8 30 63,-22-75 111,0-4 117,-1 1 51,0-2-28,-1 0-73,-1 0 56,-3-4 179,-9-16-543,4 5-62,-9-29-11,14 22-263,-2-38 196,7 29-291,8-41 280,-2 41-123,16-33 150,-9 39-240,18-18 224,-17 30-84,18-6 180,-16 16-7,20 1-5,-17 5-67,18 10 61,-21-4-190,11 17 152,-18-13-29,1 17 73,-10-16 39,-8 15 28,1-16 6,-9 10-34,10-16-33,-4 4-6,8-9-281,1 0 63,2-1-286,5 0 498,-2 1-162,15 3 84,-7-2-269,20 10 281,-15-6-124,21 18 179,-21-11-6,10 19 102,-20-18 369,-2 19-241,-9-19 342,-17 20-325,6-20 605,-27 17-476,22-20 521,-28 10-667,27-15 207,-30 2-285,29-6 39,-25-1-123,30-3-213,-14-4-163,22 0-3774,-4-13 2385,13 6 1748,3-7 0,0 12 0,1 2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7.101"/>
    </inkml:context>
    <inkml:brush xml:id="br0">
      <inkml:brushProperty name="width" value="0.08571" units="cm"/>
      <inkml:brushProperty name="height" value="0.08571" units="cm"/>
    </inkml:brush>
  </inkml:definitions>
  <inkml:trace contextRef="#ctx0" brushRef="#br0">290 84 16594,'71'-46'610,"-14"9"-582,-59 37-56,-1 0 6,-4 0 0,1 0-6,-5 0 28,-1 1-23,-34 16 1,19-5-12,-49 32 40,44-21-6,-44 40-17,45-33-224,-24 33 135,39-40 11,-2 22 100,19-29 90,15 19-27,1-22 77,33 12-111,-21-17 123,45 6-85,19-12-877,-24 1 698,15-5-55,-63 1-79,-3-1-1843,5-2 443,-10 0 1641,1 0 0,-11 2 0,-2 1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8.984"/>
    </inkml:context>
    <inkml:brush xml:id="br0">
      <inkml:brushProperty name="width" value="0.08571" units="cm"/>
      <inkml:brushProperty name="height" value="0.08571" units="cm"/>
    </inkml:brush>
  </inkml:definitions>
  <inkml:trace contextRef="#ctx0" brushRef="#br0">265 124 12365,'26'-27'768,"-5"4"-511,-21 19 6,0-1 12,0 1-12,0-1-33,0 1-57,0-1 180,-1-4-263,-1 3 55,-4-6-145,1 6-190,-9-2 89,6 6-56,-10-1 112,7 4 6,-24 12 22,17-3-50,-30 25 34,28-16-7,-17 23 29,19-18-39,-15 35 27,19-32-66,-7 27 38,19-39 18,2 7 55,2-17 247,13 2-224,-5-6 22,22-7-56,-17 0-22,16-7-28,-16 5-157,20-11 179,-19 10 6,15-11 5,-22 12-22,4-1-5,-8 6-169,2 1 107,-4 1-320,2 2 343,-3 1-29,3 6 95,-3-2-5,4 9 22,-3-10 23,7 9-23,-5-9 62,11 5-34,-9-6 51,11 2-46,-8-4 68,17-1-84,-15 0 140,16-1-112,-20 0 96,12-2-102,-13 1 34,12-4-78,-11 3 5,11-6-22,-10 5-23,11-4 23,-9 5-79,11-2 51,-12 4-95,10-2 89,-13 2-50,9 5 67,-10-2-40,8 10 63,-8-6-1,8 11-5,-8-8-39,6 13 33,-7-13-56,3 11 51,-5-12-96,4 3 112,-4-9 107,8-3-73,-4-4 90,12-16-68,-8 6 101,15-28-100,-14 22 139,15-26-139,-15 29 55,9-11-95,-14 20 12,3 1-7,-7 9 96,6 10-61,-5 0 162,11 24-163,-8-15 56,13 27-38,-9-28 77,16 18-128,-13-24 50,15 7-67,-17-15-84,14 2 17,-17-7-728,13-5 145,-14 0-4279,12-10 4929,-11 7 0,1-3 0,-7 8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9.552"/>
    </inkml:context>
    <inkml:brush xml:id="br0">
      <inkml:brushProperty name="width" value="0.08571" units="cm"/>
      <inkml:brushProperty name="height" value="0.08571" units="cm"/>
    </inkml:brush>
  </inkml:definitions>
  <inkml:trace contextRef="#ctx0" brushRef="#br0">180 0 15592,'27'57'285,"1"0"1,-2-5-1,-7-6-178,-15-15-23,0 0-28,-1-2-34,1-3 17,1-3-5,1-3-6,0-2 134,8 13-156,-8-16 184,6 10-61,-11-21 274,-1-1-369,-3-6-163,-12-9 45,3 3-403,-22-18 302,16 13-240,-30-18 296,25 18-123,-32-14 229,32 19-117,-24-5 56,30 12-56,-13 10 101,21-1-51,-2 20 101,11-13-22,13 24-11,-3-21-152,27 22 6,-17-23-907,36 14 616,-27-20-3350,47 6 1344,-40-12 2158,17 1 0,-37-4 1,-6-1-1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0.141"/>
    </inkml:context>
    <inkml:brush xml:id="br0">
      <inkml:brushProperty name="width" value="0.08571" units="cm"/>
      <inkml:brushProperty name="height" value="0.08571" units="cm"/>
    </inkml:brush>
  </inkml:definitions>
  <inkml:trace contextRef="#ctx0" brushRef="#br0">74 66 13200,'-41'-19'1125,"8"2"-805,36 15-24,0-1 18,3 0-28,1 0 22,2 0 207,7 0 101,13 0-436,-4 2 368,39 1-368,-28 1 86,30 1 0,6-1-194,-1 0-27,11-1 0,2-2-17,-7 0-6,4-2 1,0 1-23,2 1 2,10 2 1,-2 1-3,-25 2-11,-4 1 0,-5 1-28,-22-1-62,17 6-17,-31-5-503,5 7 442,-23-8-527,-7 6 51,-4-6-3401,-17 6 1749,11-5 2307,-7 4 0,15-6 0,3-2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2.739"/>
    </inkml:context>
    <inkml:brush xml:id="br0">
      <inkml:brushProperty name="width" value="0.08571" units="cm"/>
      <inkml:brushProperty name="height" value="0.08571" units="cm"/>
    </inkml:brush>
  </inkml:definitions>
  <inkml:trace contextRef="#ctx0" brushRef="#br0">514 145 16387,'11'-53'907,"-2"9"-666,-9 41-40,0-2-5,0 1-28,0 0-50,0 0-17,0-1 16,-8-3-133,1 3-85,-20-3 84,10 6-5,-31 7 22,22-1 44,-39 17-16,34-8-28,-41 26 0,40-17 23,-37 33-6,40-26 61,-24 38-67,35-35 23,-8 42 5,21-42 95,11 35-61,4-42 163,32 23-197,-15-33-55,39 9-7,-34-18-185,47 0 46,-49-8-421,30-3 119,-39 0-2068,14-6 1126,-19 5 1406,12-8 0,-21 11 0,2-3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49.254"/>
    </inkml:context>
    <inkml:brush xml:id="br0">
      <inkml:brushProperty name="width" value="0.08571" units="cm"/>
      <inkml:brushProperty name="height" value="0.08571" units="cm"/>
    </inkml:brush>
  </inkml:definitions>
  <inkml:trace contextRef="#ctx0" brushRef="#br0">0 1 15496,'22'61'-17,"-6"-4"0,-18-30 0,0 2-16,-2 3 27,0 1 1,-1 2 5,2 0 11,-1 3 6,-1 48-17,2-37 0,1 12 0,0-2-12,3-21 7,3 31 5,-1-48 28,6 9-28,-6-18-56,3 3 45,-4-11-124,-2-1-1293,0-2 857,-2-5-174,0-1-241,-3-4-453,2 0 150,0-2 1289,0 1 0,2 3 0,0 2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3.206"/>
    </inkml:context>
    <inkml:brush xml:id="br0">
      <inkml:brushProperty name="width" value="0.08571" units="cm"/>
      <inkml:brushProperty name="height" value="0.08571" units="cm"/>
    </inkml:brush>
  </inkml:definitions>
  <inkml:trace contextRef="#ctx0" brushRef="#br0">26 25 15171,'40'-14'549,"-7"4"-369,-33 16-46,-2 2-22,0 1-62,-3 4-38,-1 0-203,-9 17 1,4-10-3379,-15 34 1273,16-32 2296,-6 15 0,12-29 0,3-3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5"/>
    </inkml:context>
    <inkml:brush xml:id="br0">
      <inkml:brushProperty name="width" value="0.08571" units="cm"/>
      <inkml:brushProperty name="height" value="0.08571" units="cm"/>
    </inkml:brush>
  </inkml:definitions>
  <inkml:trace contextRef="#ctx0" brushRef="#br0">272 102 14981,'28'-49'403,"-6"9"-280,-21 36-44,-1 1-51,0 1-73,0 0-84,-1 1-39,-1 0-151,-5 1 83,-21 19 220,9-6-91,-35 33 74,28-23-63,-35 37 29,34-32-196,-26 31 185,37-36-90,-7 14 151,20-26 118,0 2-17,3-10 319,6-1-280,0-2 90,18-8-152,-8 1 51,25-16-106,-20 11-12,17-11-22,-22 16-151,11-4 101,-16 10-213,9-1 179,-11 4-84,4 3 100,-6 2-262,5 9 162,-6-6-946,6 13 363,-7-12-3243,3 12 2673,-6-13 1349,0 4 0,-2-10 0,-1-2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5.550"/>
    </inkml:context>
    <inkml:brush xml:id="br0">
      <inkml:brushProperty name="width" value="0.08571" units="cm"/>
      <inkml:brushProperty name="height" value="0.08571" units="cm"/>
    </inkml:brush>
  </inkml:definitions>
  <inkml:trace contextRef="#ctx0" brushRef="#br0">159 0 13984,'30'62'93,"0"-1"0,-1-5 1,-9-9-21,-19-22-1,0 0 1,-1-1-28,0 0 5,0-1 6,-4 12-56,2-15-22,-5 15-6,4-25-28,-5 4 67,6-12 51,-8 1-40,5-4-16,-10-6-51,8 3-95,-11-14 106,11 10-83,-13-16 83,10 13-123,-14-13 62,13 13-392,-13-4 291,15 10-174,-11 3 342,12 6 40,-10 13-7,9-4 1,-7 24-6,11-18 56,-1 25-28,4-25-101,11 20-56,-3-26-1092,22 12 358,-13-18 863,25 3 0,-29-9 0,10 1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6.301"/>
    </inkml:context>
    <inkml:brush xml:id="br0">
      <inkml:brushProperty name="width" value="0.08571" units="cm"/>
      <inkml:brushProperty name="height" value="0.08571" units="cm"/>
    </inkml:brush>
  </inkml:definitions>
  <inkml:trace contextRef="#ctx0" brushRef="#br0">0 0 14180,'50'61'153,"-1"-1"0,-2-5 0,-12-9-75,-26-20-10,0 0-24,-3-1-55,0-2 22,-2-2-5,0-4-17,-1-2-56,0 4 274,-2-9-162,1 2-12,-5-14-50,0-2-212,-5-15 117,2 8-443,-8-29 449,6 23-135,-9-24 129,9 29-498,-9-6 408,9 15-89,-12 5 285,11 4 34,-16 22-16,14-10 44,-14 30-34,14-24 68,-3 23-40,10-28 129,5 19-89,4-23 134,10 10-79,-2-16 337,40 4-398,-23-9 62,58-3-141,-48-5-89,10-5 0,0-1-5,-3-1-141,4-5 0,1 0 46,-9 1-85,42-22 241,-53 21 67,20-20-5,-37 20-1,3-7-22,-15 11-11,-2 0-50,-1 1-34,-4 1-157,-6-1 146,-1 4-107,-17 0 158,13 5-1,-22 9 45,21 1 0,-18 23 11,21-13 17,-8 19-22,14-18 128,4 27-106,7-24-84,19 25-95,-4-32-438,23 7-167,-17-13 756,34 0 0,-39-6 0,17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6.904"/>
    </inkml:context>
    <inkml:brush xml:id="br0">
      <inkml:brushProperty name="width" value="0.08571" units="cm"/>
      <inkml:brushProperty name="height" value="0.08571" units="cm"/>
    </inkml:brush>
  </inkml:definitions>
  <inkml:trace contextRef="#ctx0" brushRef="#br0">160 388 11788,'-22'32'78,"1"-4"-44,7-19-6,0 0 0,0 1-11,1-1-6,1 0 0,-2 4 17,-3 9 0,7-6 370,1 12-230,12-18 241,8 7-196,0-12 257,23 2-363,-12-5 22,16 1 442,11-8-325,-16 0 6,20-4-39,-23 0-90,1-1 73,27-16-167,-19 7-1,41-34-34,-47 27 45,29-43-11,-41 37 62,9-42-56,-24 40 111,-12-38-44,-2 40 235,-23-34-302,14 41-158,-25-16 40,23 32-72,-27 9 133,26 11 23,-31 36 17,29-15 45,-25 52-23,31-44 101,5 13 0,5-1 5,9-11 315,28 49-404,-8-61-168,30 24-236,-24-30-9483,37 29 8989,-39-30 0,14 11 0,-36-29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01.394"/>
    </inkml:context>
    <inkml:brush xml:id="br0">
      <inkml:brushProperty name="width" value="0.08571" units="cm"/>
      <inkml:brushProperty name="height" value="0.08571" units="cm"/>
    </inkml:brush>
  </inkml:definitions>
  <inkml:trace contextRef="#ctx0" brushRef="#br0">0 187 15429,'20'38'370,"-3"-5"-230,-18-23 0,0-1 17,0 2-40,0 1-10,0 0-12,0 0 123,-1 13 29,-1 9-180,0-4 39,0 8-44,2-24 151,-2 23-152,2-20 118,-2 25-128,1-26 89,-1 15-62,1-16 309,-1 22-281,2-20 152,0 23-158,2-26 24,0 13-96,0-14 168,2 21-100,-2-16 105,2 22-117,-3-25 23,2 11-46,-1-14 163,0 17-151,0-16 145,-1 18-72,0-20 50,0 11-135,0-12 113,2 17-124,-1-14 146,1 18-123,0-19-22,0 9-29,0-13 40,0 8-34,-1-7 61,1 11-44,-2-11 17,1 8-46,-1-11 7,0 7-12,0-8 62,0 8 0,0-10-29,0 4-27,0-5 39,0 1-78,0-1 167,0-1-72,0 1 57,0-2-57,2 1-12,0 0 23,2-1-45,-1 0 6,0 0-28,2 0 5,6 0-22,-2 0 68,9-1-40,-9 0-6,10 0-33,-10-1 0,13 2-1,-11-2 24,15 1 21,-14-1-22,16 0-33,-15 0 22,19 1 0,-17 1-22,22 0 22,-20 0 22,21 1-22,-22 1 0,11 0-11,-12 1-12,20 2 12,-12-2 11,36 2 0,-30-4 45,47 0-34,-40-1-70,15 0 1,1 0 24,-8-1 9,9 1 0,-1-1 36,-14 0-22,35 1 22,-40 0-50,50 2 27,-44-1 24,56 2-7,-57-2-22,36-1 29,-37 0-46,55-2 23,-48 0-6,10-1 0,-1-1 17,-12 0 23,38-6-12,-42 4-34,44-5 23,-40 5-20,14-1 1,1-1 19,-9 2 11,50-7-11,-56 7-22,46-3 33,-41 5-36,15-2 0,0 1 14,-12 1 25,3-1 0,-1 1-26,-11 1 7,45-2 5,-40 2-17,13 1 0,1 0 6,-11 1 33,50 0-33,-58 1-22,40 1 33,-38-1-43,13 1 1,0-1 25,-9-1 23,48 1-23,-57-1 6,38-3 11,-35 1-42,11 1 0,0 0 8,-9 0 23,45 0-6,-53 1 28,38-1 6,-33 1-26,10 0 1,2 0-14,-7 1 33,9-1 0,0 0-11,-10 1 28,43-2-17,-44 0-5,10 2 0,1-1-18,-3-1 1,11 2 0,-1 0 0,-16-2 56,42 3-57,-48-2 34,12 1 1,1 1-17,-5-1-15,12 0 1,-1 1-3,-14-1 61,38 1-39,-42-1-11,58 3 12,-51-2-38,9 2 1,-1 0 14,-17-1 61,35 3-61,-39-3 11,41 3-22,-39-2-62,43 3 78,-50-5 12,22 2-12,-28-3 68,25 1-34,-24-1-79,23 0 40,-30 0 22,12 0-22,-16 0 67,12-1-50,-14 1-34,11-1 28,-16 1-23,7-1 12,-9 1 34,4-1-1,-4 1 17,1-2-28,-1 2-61,3-3 28,-2 1 61,6-1-39,-5 1 22,5-1 1,-6 2-68,5-3 45,-6 2 22,3-1 1,-5 2 73,2-3-68,-2 2-45,0-5 6,1 3 27,2-7-4,-1 5 60,4-8-49,-3 7-12,6-11 0,-6 10 28,8-9-5,-9 9 156,6-9-173,-6 10 39,4-13-33,-4 12 61,4-16-40,-4 12 147,3-21-107,-4 16 196,3-27-185,-2 23 84,2-33-112,-2 28 118,5-38-151,-4 35 156,5-41-134,-5 39 51,6-37-74,-7 38 34,6-33-27,-5 35 156,3-33-152,-3 33 1,2-28-22,-4 32 49,1-22-60,-2 29 100,0-19-90,0 23 17,2-14-16,-1 17-46,2-7 12,-2 12 67,1-2-34,-2 5-229,0 1 196,-1 4 45,0-1-57,0 2 23,0-2 0,0 1-207,-1 2 89,1-2-985,-3 6 218,1-3-6436,-11 13 449,7-9 6872,-9 7 0,11-13 0,1-1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17.262"/>
    </inkml:context>
    <inkml:brush xml:id="br0">
      <inkml:brushProperty name="width" value="0.08571" units="cm"/>
      <inkml:brushProperty name="height" value="0.08571" units="cm"/>
    </inkml:brush>
  </inkml:definitions>
  <inkml:trace contextRef="#ctx0" brushRef="#br0">0 1 13166,'14'36'857,"-3"-7"-683,-11-21-6,0 0-28,2 1-23,-2 1-33,2 2 45,-1 1 409,2 20-443,0-11 90,1 35-146,-3-29 12,2 30-23,-2-34 11,4 22-45,-3-30 34,5 18-28,-4-21 0,2 4 0,-1-9 0,-1-2 28,0-1 23,3 2-34,-3-4 39,4 0-96,-4-3-234,1-1 49,-1-1-1550,-2-4 296,0 1 1479,-1-4 0,0 6 0,0-1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0.816"/>
    </inkml:context>
    <inkml:brush xml:id="br0">
      <inkml:brushProperty name="width" value="0.08571" units="cm"/>
      <inkml:brushProperty name="height" value="0.08571" units="cm"/>
    </inkml:brush>
  </inkml:definitions>
  <inkml:trace contextRef="#ctx0" brushRef="#br0">0 57 15132,'19'-13'196,"-4"3"-140,-11 10 5,0-1 1,0 0-5,0-1-7,2 0-22,-2 1 45,5-1 22,8-1-67,-5 1 45,13-1-56,-15 2 11,14-1-28,-14 1 50,14 0-22,-14 1 73,13-1-73,-14 1 11,13 0-22,-11 0 28,11 0-45,-12 0 39,12 0-17,-12 0 17,13 0-27,-13 1 4,15-1-4,-15 0 21,14 0-10,-14 0 27,12 0-39,-13 0 45,11 0-39,-12 0 33,14 0-16,-11-1 16,13-1-27,-12 1 16,10-1-28,-12 1 45,9 1-33,-12 0 111,7-1-95,-8 1 51,7-2-85,-7 2 23,8 0-28,-6 0 45,6 0-34,-8 0-11,8-1 0,-8 1-11,7 0 11,-8 0 17,7 1-6,-6-1-11,8 0 0,-7 0-17,8 1 17,-7-1 17,10 2-17,-7-2-56,9 1 39,-12-1 1,4 0 16,-7 0 33,2 0-44,-4 0 33,2 0-10,-3 0-35,7 0 29,-5 0-1,9 0-10,-7 0 38,9 0-33,-9 0 0,4 0 0,-6 0-11,0 0-6,-2 0-145,-2 0 28,-3 0-158,0 0-189,-2 0-276,0 2-402,0-1 1159,-5 5 0,6-4 0,-4 3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2.722"/>
    </inkml:context>
    <inkml:brush xml:id="br0">
      <inkml:brushProperty name="width" value="0.08571" units="cm"/>
      <inkml:brushProperty name="height" value="0.08571" units="cm"/>
    </inkml:brush>
  </inkml:definitions>
  <inkml:trace contextRef="#ctx0" brushRef="#br0">249 1 9391,'-10'33'45,"0"-4"-34,5-24-11,-2 2 0,0 0 0,0 1-5,-3 1 10,1 0-5,-7 8-162,-11 14 117,6-8-813,-18 18 97,25-26-796,-17 16 1462,20-18 95,-6 5 0,13-13 0,1-1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3.122"/>
    </inkml:context>
    <inkml:brush xml:id="br0">
      <inkml:brushProperty name="width" value="0.08571" units="cm"/>
      <inkml:brushProperty name="height" value="0.08571" units="cm"/>
    </inkml:brush>
  </inkml:definitions>
  <inkml:trace contextRef="#ctx0" brushRef="#br0">262 0 10707,'-32'84'79,"2"-13"-63,15-54-10,-2 1-17,-1 0-12,-1 0-10,1 0-12,0-1-22,0-1-768,-11 9 331,13-12-1831,-8 10 1763,20-17 572,1 1 0,3-5 0,0-1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49.704"/>
    </inkml:context>
    <inkml:brush xml:id="br0">
      <inkml:brushProperty name="width" value="0.08571" units="cm"/>
      <inkml:brushProperty name="height" value="0.08571" units="cm"/>
    </inkml:brush>
  </inkml:definitions>
  <inkml:trace contextRef="#ctx0" brushRef="#br0">0 401 13071,'33'-55'22,"2"8"12,2 33-1161,5-2 1172,6-1 11,3-4-11,6 2-6,3-4-39,-1 3 0,1-2-67,16-4-645,17-5 1,-1 0-180,-25 11-691,2 2 0,-5 4-306,-31 9 1888,10 4 0,-34 1 0,-4 2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3.405"/>
    </inkml:context>
    <inkml:brush xml:id="br0">
      <inkml:brushProperty name="width" value="0.08571" units="cm"/>
      <inkml:brushProperty name="height" value="0.08571" units="cm"/>
    </inkml:brush>
  </inkml:definitions>
  <inkml:trace contextRef="#ctx0" brushRef="#br0">139 0 7436,'11'5'2118,"-3"-1"-1374,-8-4 1374,0 0-2124,-25 71 12,15-47-17,-20 54-17,20-63-23,0-1-73,-1-1-408,-2 4-2049,-6 2 1527,7-5 1054,-2-3 0,12-10 0,1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08.168"/>
    </inkml:context>
    <inkml:brush xml:id="br0">
      <inkml:brushProperty name="width" value="0.08571" units="cm"/>
      <inkml:brushProperty name="height" value="0.08571" units="cm"/>
    </inkml:brush>
  </inkml:definitions>
  <inkml:trace contextRef="#ctx0" brushRef="#br0">0 1 13782,'27'35'202,"-6"-5"-146,-21-23-23,0 2 35,0-2-18,0 0 0,0 1 18,0-1-35,0 1 79,0 8-95,0-6 28,0 11-23,0-13 79,1 15-62,-1-13 45,1 16-56,-1-18 28,1 10-22,-1-10 39,0 11-57,0-11 18,0 9-23,0-10 40,0 1-18,-1-4 146,4 4-145,-3-5 44,4 3-55,-2-5 10,0 3-33,-2-3 45,2 1-17,-1 1 90,0 2-62,0-1 28,0 3-78,-1-4 39,0 6-34,0-5 28,1 6-28,0-6 57,1 5-46,-1-6 79,3 3-34,-1-5 163,4 3-174,-2-4 11,6 1-67,-6-1 11,4 0-11,-5 0-11,2 0 0,-4 0-6179,0 0 6190,-7 0 0,4 0 0,-3-1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09.250"/>
    </inkml:context>
    <inkml:brush xml:id="br0">
      <inkml:brushProperty name="width" value="0.08571" units="cm"/>
      <inkml:brushProperty name="height" value="0.08571" units="cm"/>
    </inkml:brush>
  </inkml:definitions>
  <inkml:trace contextRef="#ctx0" brushRef="#br0">0 0 15900,'16'37'257,"-3"-6"-190,-14-24 1,1 1-29,0 1 22,0 0 7,0 1 139,0 13-129,0-10 23,0 21-73,0-20 62,4 17-74,-3-17 63,5 15-23,-4-17 11,4 12-56,-4-15 17,4 9-45,-5-10 79,2 5-23,-2-7 34,0 5-11,0-6 206,-1 8-200,2-8 105,-1 7-122,1-8 49,0 4-66,-1-6 33,0 7-61,0-6 67,1 5-51,0-4 68,1 4-29,-2-5-16,2 3-51,-3-3 51,3 1-67,-3-3 95,2 3 11,-1-4 16,0 2-44,1-2 68,-1 1 504,1-1-584,-1 0-4,1-2-18,0 0-22,-1-1-11,2-4-40,-1 2-184,3-4 62,-4 4-1592,2 0 678,-2 3-8744,-1 1 9656,-2 4 1,2-2-1,-2 2 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10.648"/>
    </inkml:context>
    <inkml:brush xml:id="br0">
      <inkml:brushProperty name="width" value="0.08571" units="cm"/>
      <inkml:brushProperty name="height" value="0.08571" units="cm"/>
    </inkml:brush>
  </inkml:definitions>
  <inkml:trace contextRef="#ctx0" brushRef="#br0">0 0 14712,'23'44'386,"-5"-7"-319,-15-24-22,-2-1 0,1 1 28,0 5-56,0-5 258,4 12-141,-3-13 73,5 13-156,-5-15 83,3 14-95,-3-15 269,0 17-229,-3-15 5,1 11-40,-1-14 40,0 10-67,0-10 73,0 8-73,0-11-17,0 4 16,0-7-27,0 3 28,0-4 106,0 4-89,0-3 39,1 3-17,-1-4 39,3 4-67,-1-3 162,2 6-151,-1-5 73,2 2-67,-3-4-11,3 1-17,-4-1 39,2 1-51,-2-1 29,2 1-34,-1-1-23,-1 1 29,0-1-6,1 2 0,-1-2 34,1 2-34,-2-3-112,1 2 11,1-2-3176,-1 1 0,0-1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11.874"/>
    </inkml:context>
    <inkml:brush xml:id="br0">
      <inkml:brushProperty name="width" value="0.08571" units="cm"/>
      <inkml:brushProperty name="height" value="0.08571" units="cm"/>
    </inkml:brush>
  </inkml:definitions>
  <inkml:trace contextRef="#ctx0" brushRef="#br0">10 0 16874,'-5'21'330,"1"-3"-240,7-11 16,-1 0 23,1 0-34,-1 0-11,1-1 219,3 11-230,-3-9 134,4 16-146,-5-15 186,2 11-146,-3-11 235,1 9-229,-1-9 195,0 10-223,-1-10 111,1 8-128,-1-9 134,1 7-140,-1-9 44,2 8-77,-1-10 16,1 7-33,-1-6 66,0 5-44,1-4 84,0 7-56,1-8-5,1 7-34,-3-7 78,4 6-79,-3-7 80,4 6-80,-4-7-16,2 4-16,-2-4 32,0 5 7,-1-4 38,0 5-49,-1-5-1,0 5-6,0-6 40,0 4-28,0-5 117,0 2-94,1-2 1198,0-1-1199,0 0-5,-1-1-57,1 2 7,0 0 4,-1-1 24,0 1-12,1-1 16,-1 1 7,1-1 72,0 0 45,0 0-1205,1-1-27,-1-3-700,-1 2-1260,0-4-1362,-2 4 4414,-2-2 0,1 3 0,0-1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7.394"/>
    </inkml:context>
    <inkml:brush xml:id="br0">
      <inkml:brushProperty name="width" value="0.08571" units="cm"/>
      <inkml:brushProperty name="height" value="0.08571" units="cm"/>
    </inkml:brush>
  </inkml:definitions>
  <inkml:trace contextRef="#ctx0" brushRef="#br0">0 24 9996,'19'-11'907,"-2"2"-700,-12 10-67,1 0-16,0 1-1,2-1-17,-2 0 213,15 2-268,-8-1 50,21 3-73,-19-3 50,21 2-50,-21-3 96,21 0-68,-20 1 168,22-1-129,-21-1 213,22 2-196,-21-2 207,24 1-207,-22-1 202,27 1-219,-26-1 101,27 0-157,-28 0 101,26 0-84,-27 0 107,22 0-130,-23 0 34,19 0-33,-22 1 56,20 0-62,-20 1 106,18 0-72,-19-1 122,16-1-111,-17 1 123,14-1-140,-15 0 130,16 0-136,-17 0 62,16 0-78,-17 0 33,11-1-39,-13 0 73,7 0-85,-9 0 29,7-1-28,-6 1 11,9-1-22,-8 2 44,11-2-44,-10 2-6,12-2 0,-12 1 16,12-1-4,-12 2 21,9-2-27,-11 1 5,8-1-11,-9 1 22,7-2 1,-8 2 44,5-2-61,-5 2-6,4-1 0,-4 1 0,6-1 0,-6 2 0,10 0 16,-8 0-4,10 0-24,-8 0-4,8 0 27,-7 0 17,8 0-11,-8 0 11,13 0-28,-12 0 0,15 0 11,-14 0 34,13 0-29,-15 0 35,8 0-23,-12 0 11,3 0-17,-6 0 258,-2 0-313,-5-2 44,2 2-5,-4-2 10,3 1-49,1 0 27,-1 0-3321,2 1 1204,0 2-1982,1 0 4105,0 1 0,0-1 0,0-1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9.295"/>
    </inkml:context>
    <inkml:brush xml:id="br0">
      <inkml:brushProperty name="width" value="0.08571" units="cm"/>
      <inkml:brushProperty name="height" value="0.08571" units="cm"/>
    </inkml:brush>
  </inkml:definitions>
  <inkml:trace contextRef="#ctx0" brushRef="#br0">0 22 7470,'19'-5'823,"-4"0"-549,-15 5 1351,1 0-1367,-1-3-6,0 2 403,0-1-588,0 1 527,1 0-494,1 0-4,-1 1 16,1-1 123,-1 1-139,0 0 88,1 0-88,-1 0-1,1 0 6,0 0 324,5-1-341,-2 1 174,10-1-174,-7 1 151,13 0-145,-10 0 223,18 0-206,-14 0 206,24 1-229,-21-1 163,28 1-152,-25-1 157,27 0-168,-28 0 118,19 0-168,-25 0 89,13 0-90,-16 0 7,13 0-18,-15 1 62,11 0-78,-12-1 16,12 1-5,-12-1-28,12 0 22,-13 0 17,12 1-28,-12-1 45,12 0-29,-12 0 18,10 0-28,-11 0 72,10 1-67,-11-1 62,7 1-51,-8 0-22,4-1 12,-6 0 10,6 0-11,-5 0 51,5 0-45,-5 0-1,6 0-32,-5 0 10,2 0 12,-4 0 27,1 0-27,-1 0-23,2 0 11,-1 0-33,0 0 39,-1 0 39,0 0-39,0 0 40,0 0-24,0 1-38,3-1 28,-2 1 22,6-1-28,-5 0 39,7 0-22,-8 0-68,6 0 46,-7 0 27,3 0-16,-4 0 10,0 0-4,1 0-12,0 0 50,1 0-50,1 0 0,1 0-17,3 0 17,-1 0-17,10 0 17,-10 1 56,13-1-56,-13 1-11,8-1 22,-9 1-22,1 0 39,-5 0 168,-1 0-190,0-1 5,0 0-22,1 0 22,1 0-11,-1 0-11,1 0-79,1 0 51,-2 0-2297,0 0 757,-9 3-1031,1-1-2084,-8 3 4694,5-1 0,3-2 0,3-1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3.866"/>
    </inkml:context>
    <inkml:brush xml:id="br0">
      <inkml:brushProperty name="width" value="0.08571" units="cm"/>
      <inkml:brushProperty name="height" value="0.08571" units="cm"/>
    </inkml:brush>
  </inkml:definitions>
  <inkml:trace contextRef="#ctx0" brushRef="#br0">3 548 5907,'8'-17'-5,"-1"4"5,-7 12 0,1-1 0,1 2 0,-1-1 0,1-1 0,-1 2 0,0-1 28,2-1-17,-1 1 28,2-2-11,-2 3 140,0-1 420,-1 1 2778,1 0-3080,-1 0 0,2 0-18,-1-1-16,1 1-22,-2-1 162,3 1-235,-1 0 207,1-1-274,-1 1 168,-1 0 100,-1 0 12,0 0-314,-1 2 11,1-2 106,-1 3-72,-1-2 336,1 0-314,-2 1 1849,2-2-1894,-2 2-66,1-3 16,-1 1 5,0-2 180,1 2-123,1-2-1,-1 1-5,1-1 202,0-2-180,0 0 163,0-5-185,0 3 123,0-8-173,0 7 67,0-12-85,1 10 57,-3-14-45,0 14 62,-2-10-73,3 12 100,-2-8-89,2 7 0,-2-8 6,3 9 22,-1-10-56,1 8 67,0-11-67,0 12-11,0-17 0,-2 15 33,0-11-33,-1 13 72,-3-10-38,3 9-46,-5-9 23,6 12-5,-3-3 10,5 7 40,-2-1-34,2 3 1,-1-2 4,1 0 1,0 1-22,0-1-18,0 1 68,0 0-62,0-1 17,-1 1 0,1 0 0,-1-1 17,0 2-17,1-2 28,0 0-28,-1 0-6,0-1-16,0 1 44,-1-2-22,2 2 35,0 0-35,0 1-29,0-1 29,0 1 12,0-1-12,0 0 50,0 1-50,2 0 0,-2 0-50,1 0 128,0 0-89,0 0-45,1 0 56,0 1-11,0 0 11,2-1 28,-1 1-28,1-1 11,5-2-11,-3 2-39,6-1 50,-8 2-11,11-1 6,-7 0 33,11-1-45,-10 2-33,8 0 16,-11 0 23,11 0 0,-11 0 29,7 1-29,-7-1-6,7 0-5,-6 0-7,8-1 18,-8 0 46,11-4-24,-10 3-44,11-3 5,-11 4-6,8-4 23,-8 4 23,6-3-17,-7 3 5,6-2-22,-7 2 5,6 0-5,-6 0 39,4-1-28,-5 1 0,6-3 0,-7 3-28,6-1 28,-5 2 0,7-2 11,-6 1-11,8-3 0,-8 2 0,6-1 0,-6 2-11,8-2 11,-7 2 17,7-3-23,-7 4-23,7-1 18,-8 1 22,10 0-22,-10-1 28,8 0-5,-9 0-24,2 1 12,-4 0 0,1 0-6,-1-1 24,4-1-7,-3 0-11,5 0 0,-5 1-23,5 2 6,-6-2 34,4 0-5,-5 1-30,1-1 18,-3 1 0,1 0 0,1 0 0,0-1 6,2 0-6,-1 0 0,1 0-6,5 0 6,-4 0 0,7 1 0,-8 0-11,4-1 11,-5 1-28,-1 0-78,-1 0 83,-5 0-10,3 1 5,-2 0-56,2 0-258,1-1 314,-1 2 11,3-1 6,-1 1 0,2 0-34,1-2 28,-1 1-61,3-1 44,-3 2-218,2-2 118,-3 1-415,0 1 303,-2-1-723,0 2 627,0-2-465,-1 4 572,1-4-470,-1 2 458,1-1-626,0-1 390,0 1-2827,1 0 1776,0 0 1534,1 0 0,-2-1 0,0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4.806"/>
    </inkml:context>
    <inkml:brush xml:id="br0">
      <inkml:brushProperty name="width" value="0.08571" units="cm"/>
      <inkml:brushProperty name="height" value="0.08571" units="cm"/>
    </inkml:brush>
  </inkml:definitions>
  <inkml:trace contextRef="#ctx0" brushRef="#br0">0 0 5952,'0'0'0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5.596"/>
    </inkml:context>
    <inkml:brush xml:id="br0">
      <inkml:brushProperty name="width" value="0.08571" units="cm"/>
      <inkml:brushProperty name="height" value="0.08571" units="cm"/>
    </inkml:brush>
  </inkml:definitions>
  <inkml:trace contextRef="#ctx0" brushRef="#br0">1 0 9458,'32'13'135,"-5"-4"-96,-26-9-5,0 1-1,1-1-5,0 2 0,2-2-17,0 1-5,-1 1-12,-1-2-33,2 2 34,-1-1 21,3 1-55,-1 0 11,-1-2-50,1 2 22,-4-2-988,1 1 0,0-1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49.971"/>
    </inkml:context>
    <inkml:brush xml:id="br0">
      <inkml:brushProperty name="width" value="0.08571" units="cm"/>
      <inkml:brushProperty name="height" value="0.08571" units="cm"/>
    </inkml:brush>
  </inkml:definitions>
  <inkml:trace contextRef="#ctx0" brushRef="#br0">1 118 7979,'6'8'1115,"-1"-1"-538,-5-7 1943,0 0-2453,110-45-1596,-69 30 1515,24-10 0,-3 2-47,-32 16 281,-1 1-1659,20 0 392,-20 2 1047,27 2 0,-42 2 0,6 1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4.322"/>
    </inkml:context>
    <inkml:brush xml:id="br0">
      <inkml:brushProperty name="width" value="0.08571" units="cm"/>
      <inkml:brushProperty name="height" value="0.08571" units="cm"/>
    </inkml:brush>
  </inkml:definitions>
  <inkml:trace contextRef="#ctx0" brushRef="#br0">250 1 8987,'-25'28'326,"2"-4"-225,14-15 22,-1 0 11,0 1-27,-1 0-29,0 0-5,0 1 0,1-1-12,0 1-16,-13 16-258,-1 0 0,-1 3-2072,0-2 1417,16-18 868,-1 4 0,7-11 0,3-1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4.655"/>
    </inkml:context>
    <inkml:brush xml:id="br0">
      <inkml:brushProperty name="width" value="0.08571" units="cm"/>
      <inkml:brushProperty name="height" value="0.08571" units="cm"/>
    </inkml:brush>
  </inkml:definitions>
  <inkml:trace contextRef="#ctx0" brushRef="#br0">196 0 6042,'4'15'459,"-1"-3"-95,-3-12 2157,0 0-2471,-34 65-657,19-40 624,-27 50-23,24-58 147,2-1-163,0-1-1,1-2-22,-3 2-22,6-6-1278,-2 5-171,12-10 1516,1 2 0,5-5 0,-1-1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4.889"/>
    </inkml:context>
    <inkml:brush xml:id="br0">
      <inkml:brushProperty name="width" value="0.08571" units="cm"/>
      <inkml:brushProperty name="height" value="0.08571" units="cm"/>
    </inkml:brush>
  </inkml:definitions>
  <inkml:trace contextRef="#ctx0" brushRef="#br0">169 0 12959,'-43'52'-94,"0"0"1,4-4 0,9-11-221,24-29-168,3 0-212,-1-1-331,4-2-421,-1 0-1241,1-1 2687,0 0 0,0-2 0,0-1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5.915"/>
    </inkml:context>
    <inkml:brush xml:id="br0">
      <inkml:brushProperty name="width" value="0.08571" units="cm"/>
      <inkml:brushProperty name="height" value="0.08571" units="cm"/>
    </inkml:brush>
  </inkml:definitions>
  <inkml:trace contextRef="#ctx0" brushRef="#br0">134 0 9548,'13'34'190,"-4"-4"-150,-15-24 10,1 2 0,-2-1 1,1 1-34,-1 0-6,0 1-11,-1 0-56,-7 11-196,-5 1 157,2 0-359,-4 0-96,13-14 550,-5 8 0,9-11 0,-2 4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236"/>
    </inkml:context>
    <inkml:brush xml:id="br0">
      <inkml:brushProperty name="width" value="0.08571" units="cm"/>
      <inkml:brushProperty name="height" value="0.08571" units="cm"/>
    </inkml:brush>
  </inkml:definitions>
  <inkml:trace contextRef="#ctx0" brushRef="#br0">156 0 6551,'6'6'991,"-1"-1"-509,-5-5 2716,0 0-3175,-44 51-12,28-32-11,-33 41-22,39-47-12,1-1-380,-7 9 218,8-11-868,-4 8 503,10-14-50,1 1-33,1-4-929,0 0 1321,2 0 146,3-1 106,1-2 0,-1 1 0,-2-1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462"/>
    </inkml:context>
    <inkml:brush xml:id="br0">
      <inkml:brushProperty name="width" value="0.08571" units="cm"/>
      <inkml:brushProperty name="height" value="0.08571" units="cm"/>
    </inkml:brush>
  </inkml:definitions>
  <inkml:trace contextRef="#ctx0" brushRef="#br0">200 0 12074,'-39'42'-20,"0"0"0,-25 25-75,49-54-62,3-3-111,1 1-91,3-3-83,2-1-23,2-2-807,3 0 1272,5-1 0,-3-1 0,4-1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761"/>
    </inkml:context>
    <inkml:brush xml:id="br0">
      <inkml:brushProperty name="width" value="0.08571" units="cm"/>
      <inkml:brushProperty name="height" value="0.08571" units="cm"/>
    </inkml:brush>
  </inkml:definitions>
  <inkml:trace contextRef="#ctx0" brushRef="#br0">72 0 7699,'11'8'3047,"-1"-1"-2615,-10-7 750,0 0-1065,-15 31 7,10-17-12,-14 25-17,14-25-62,-1 1-33,-3 5-16,2-5-416,-5 14 185,8-18-1029,-3 9 671,5-17-779,1 2 656,0-4-1602,6-2 2330,0-2 0,0 1 0,-2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979"/>
    </inkml:context>
    <inkml:brush xml:id="br0">
      <inkml:brushProperty name="width" value="0.08571" units="cm"/>
      <inkml:brushProperty name="height" value="0.08571" units="cm"/>
    </inkml:brush>
  </inkml:definitions>
  <inkml:trace contextRef="#ctx0" brushRef="#br0">128 0 13474,'-22'47'42,"0"-1"0,-15 31-64,26-64-12,2-1-39,0 0-95,4-2-78,-1 0-157,2-1-175,2-2 578,1 6 0,1-8 0,1 4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7.879"/>
    </inkml:context>
    <inkml:brush xml:id="br0">
      <inkml:brushProperty name="width" value="0.08571" units="cm"/>
      <inkml:brushProperty name="height" value="0.08571" units="cm"/>
    </inkml:brush>
  </inkml:definitions>
  <inkml:trace contextRef="#ctx0" brushRef="#br0">47 1 9694,'30'35'386,"-6"-5"-280,-24-22-44,-1 0-23,-1 0 0,-3 0-16,0 1-1,-1-1-16,-2 2-101,-12 9 27,9-7-385,-12 8 167,16-13-1669,-2 6 1194,7-7 761,0 3 0,3-6 0,0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8.232"/>
    </inkml:context>
    <inkml:brush xml:id="br0">
      <inkml:brushProperty name="width" value="0.08571" units="cm"/>
      <inkml:brushProperty name="height" value="0.08571" units="cm"/>
    </inkml:brush>
  </inkml:definitions>
  <inkml:trace contextRef="#ctx0" brushRef="#br0">129 0 5891,'14'3'705,"-3"-1"-184,-11-2 3551,0 0-3669,12 17-112,-14-7-84,8 14-61,-18-11-50,0 1 122,-20 22-184,15-16 11,-24 29-85,27-32-32,-5 7-7,11-15-151,2-1 84,2-3-498,0 1 387,4-4-919,3 0 554,0-2-1954,9-1 1915,-3-1 661,3-1 0,-8 1 0,-2 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0.386"/>
    </inkml:context>
    <inkml:brush xml:id="br0">
      <inkml:brushProperty name="width" value="0.08571" units="cm"/>
      <inkml:brushProperty name="height" value="0.08571" units="cm"/>
    </inkml:brush>
  </inkml:definitions>
  <inkml:trace contextRef="#ctx0" brushRef="#br0">0 1 12293,'24'77'448,"-5"-12"-331,-14-48-5,-1 0 0,2 0 79,2 8-107,0-7 84,9 9-68,-7-16 264,19 2-291,-14-10-11,23-3-68,-20-3-78,20-12 39,-24 6-44,12-15 78,-18 13-180,5-15 74,-11 15-303,2-19 235,-4 18-1311,0-25 118,0 20 1378,1-15 0,-1 22 0,1-1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8.461"/>
    </inkml:context>
    <inkml:brush xml:id="br0">
      <inkml:brushProperty name="width" value="0.08571" units="cm"/>
      <inkml:brushProperty name="height" value="0.08571" units="cm"/>
    </inkml:brush>
  </inkml:definitions>
  <inkml:trace contextRef="#ctx0" brushRef="#br0">91 0 11133,'-22'64'0,"3"-11"-45,11-40-73,1-1-72,-1 0-40,1 1-16,1-2-34,-1 1-1658,1 5-73,7-5 2011,0 0 0,5-7 0,-3-4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53.666"/>
    </inkml:context>
    <inkml:brush xml:id="br0">
      <inkml:brushProperty name="width" value="0.08571" units="cm"/>
      <inkml:brushProperty name="height" value="0.08571" units="cm"/>
    </inkml:brush>
  </inkml:definitions>
  <inkml:trace contextRef="#ctx0" brushRef="#br0">1 134 12595,'37'-12'235,"-5"4"-84,-23 6 17,2 2-16,1-1-40,2 0-17,-1 0-6,1 1 186,12-1-208,-9 0 28,22 1-84,-22 0 6,25 0-6,-26 1 12,14-1-18,-18 0-16,8 0 11,-9 0 17,14 0-6,-16 0 6,11 0-11,-13 0-12,9 0 0,-6 0 1,9 0 10,-10 0 1,9 0-6,-8 0-6,10 0 6,-9 0-22,17 0 33,-16 0 17,14 0-17,-15-1 1,16-1-18,-14 1-33,24-2 44,-22 2-10,18-3-12,-22 3 0,8 0 17,-12-1-28,9 2 34,-9-1-1,17 0-5,-13 0 23,16-1-23,-12 1-34,29-1 34,-23 1-5,32-2 5,-32 2 11,18 0-11,-22 0-17,25 1 17,-24-2 0,26 1 6,-28 1-6,16-2 5,-14 1-10,18-1 5,-17 1-23,28-1 23,-30 2 11,20-1-11,-24 1 12,14 1-18,-15-2-11,17 1 23,-17-1-1,13 0 7,-11 1-18,23-2 0,-20 2-16,26 0 22,-26-1-6,16 1 12,-18-2 0,21 2-12,-19 0 6,22 0 6,-25 0-1,12 0 6,-14-1 6,20 0-17,-15 0-17,22 0 17,-24 1-5,17-2 10,-17 1 7,17-1-7,-18 1-5,17-1 0,-17 2-5,18-1 5,-16 0 0,19-1 5,-19 1-10,21-1-1,-20 3 0,24-2 1,-23 0 10,24 0-5,-24 1 6,20-2-12,-22 2-5,19-3 17,-20 2-1,18-2-5,-18 2 6,17-1-12,-18 1 1,18 1-1,-17-1 6,19 2 0,-20-1 6,20 0-1,-20 0-16,17 0 11,-18-1-5,15 0 5,-15 0 5,16-1-5,-15 2-11,18-1 11,-18 1-11,18 0 16,-18-1 12,18 2-17,-18-2-11,19 2 0,-18-1 11,18 0-11,-18 0 22,22 0-11,-20 0-11,23 0 5,-21 0 0,20 0 6,-21 0 0,21 0 12,-21 0-12,21 0-12,-23 1 12,22-1 0,-22 0 6,22 0 0,-22 0-6,23 0 0,-21 0-17,26 0 17,-25 0 0,25 0 5,-26 0-5,24 0 6,-25-1-45,21 0 22,-22 0 17,19 0 0,-20-1 17,18 0-12,-18 1-21,18-1 10,-19 1 12,21-1-1,-17 2 18,23-2-18,-20 1 6,28 0-11,-24 1 12,30 0-7,-28 0 12,31 0-17,-34 0-11,27 0 5,-30 0 1,18 0 5,-23 0 11,17 0 0,-18 1-11,15-1-6,-17 1 1,16 1-1,-16-2 23,17 0-6,-16 0-5,17 0-6,-16 0-28,16 0 28,-18 0 33,18 0-33,-18 0 12,19 0-12,-17 0-12,21 1 7,-18-1 10,27 2 1,-24-2 11,26 2-12,-28-2-21,20 2 16,-22-2 28,16 2-17,-19-2 22,16 1-27,-16-1 5,15 0-11,-15 0 0,17 0 0,-17 0 17,15 0-6,-18 1 17,10-1-17,-15 0 17,5 0-16,-8-1 16,4 1-28,-3 0 28,5-1-28,-1 1-17,9-1 0,-7 0 34,20 1-12,-14 0-5,24 0 12,-22 0-12,22 0-6,-23 0 12,21 0-6,-21 0 28,18 0-23,-20 0-5,15 0 11,-16 0-27,19-1 16,-16 1 22,22-1-28,-21 1-16,21 0 33,-22 0 23,26 0-17,-22 0 55,25 0-32,-25 1 55,23 0-67,-25 0 22,24 0-22,-24-1 56,23 1-61,-24 0 44,20 1-39,-23-1 5,15 0-33,-21-1 45,5 1-17,-11-1 95,0 0 68,-3 0-191,1 0 0,0 0 0,1 0-17,0 0-907,-1 0 510,-5 0-163,2 0-162,-5 0-2006,1 2 1014,0-1 1731,-1 1 0,5-1 0,0-1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2:59.374"/>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51,'35'3,"-7"0,-26-5,12 3,2-2,6 2,-5-1,-6 0,8 0,-5 0,6 0,3 1,-9-1,22 2,-20-1,29-1,-27 0,20 0,-22 0,15 0,-13 0,26 0,-24-1,19 0,-22 0,16-2,-15 2,30-4,-29 3,19-1,-23 1,12-1,-12 1,20 0,-20 1,14 0,-19 0,9 1,-3-1,5 1,-5 0,1 0,-2 0,5 0,-5 0,18 0,-17 0,23 0,-25 0,13 0,-14 0,20 0,-16 1,25-1,-25 0,15 0,-17-1,23 0,-19 1,27-1,-28 1,17 0,-19 0,25 0,-22 0,27-1,-30 1,15-1,-17 1,22-3,-20 3,26-2,-27 2,14 0,-15 0,20 0,-18 0,22 0,-25 0,13 0,-13 0,22 0,-17 1,25-2,-26 1,22 0,-21 0,22 0,-23 0,22 0,-21 0,25 0,-23 0,27 0,-28 1,29-1,-28 0,26-1,-25 1,23-2,-25 2,20-2,-23 2,21 0,-21 1,19-1,-21 0,19-1,-19 1,21 0,-19 0,22 0,-20 0,20-2,-20 2,23-1,-22 1,26 1,-25-1,27 2,-26-2,32 3,-28-2,34 2,-33-2,34 1,-33-1,35 1,-34-1,38 2,-36-2,40 1,-38-1,41 1,-41-1,39 2,-41-3,35 1,-39-1,28 0,-32 0,25-1,-29 0,21-2,-22 2,18-3,-20 2,19-1,-21 2,18-1,-18 0,16 0,-17 0,19-1,-18 2,17-2,-17 1,18-1,-17 1,19-1,-18 3,18-1,-17 1,19-2,-18 2,26 0,-22 0,30 0,-26 0,32 1,-30 0,31 3,-32-2,28 2,-30-3,26 3,-28-3,27 1,-26-2,27 3,-27-2,26 1,-28-1,23 0,-26 0,20 0,-24-1,18 3,-18-3,15 0,-16 0,13-2,-16 0,9 0,-5-2,-1 2,7-2,-7 4,4-1,2 1,-5 0,5-1,1 1,-4 0,23 0,-18 0,32-1,-30 1,31-1,-30 2,28-1,-29 1,27-1,-30 0,23 0,-26 0,16 1,-22-1,6 0,-9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4.240"/>
    </inkml:context>
    <inkml:brush xml:id="br0">
      <inkml:brushProperty name="width" value="0.08571" units="cm"/>
      <inkml:brushProperty name="height" value="0.08571" units="cm"/>
    </inkml:brush>
  </inkml:definitions>
  <inkml:trace contextRef="#ctx0" brushRef="#br0">577 71 12741,'-8'-37'257,"0"7"-156,-4 28 28,1 1 16,-3 0 12,1 1-6,-1 0-5,0 2-17,-2-1 0,2 3 347,-17 3-124,-1 1-279,-1 0 241,-15 6-258,28-9 45,-26 12-101,29-10-12,-14 9 24,17-8 21,-19 21-33,17-14-50,-20 29 55,23-24-21,-10 21-7,15-20-234,-12 33 128,14-26-426,-10 36 303,12-39-380,0 20 245,2-24-1439,13 21 1193,-3-24-2879,18 19 3512,-14-27 0,3 2 0,-11-9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5.607"/>
    </inkml:context>
    <inkml:brush xml:id="br0">
      <inkml:brushProperty name="width" value="0.08571" units="cm"/>
      <inkml:brushProperty name="height" value="0.08571" units="cm"/>
    </inkml:brush>
  </inkml:definitions>
  <inkml:trace contextRef="#ctx0" brushRef="#br0">1 1 13239,'20'0'470,"-5"-1"-380,-7 5-6,-3-3-28,3 2 11,-1-2 6,2 1-23,0-1 23,6 1-39,12-1-40,-7-1-117,19 0 5,-23 0-778,19-1 320,-21-1-2824,12-2 2021,-16 1 1379,1 0 0,-7 2 0,-3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6.192"/>
    </inkml:context>
    <inkml:brush xml:id="br0">
      <inkml:brushProperty name="width" value="0.08571" units="cm"/>
      <inkml:brushProperty name="height" value="0.08571" units="cm"/>
    </inkml:brush>
  </inkml:definitions>
  <inkml:trace contextRef="#ctx0" brushRef="#br0">50 1 14387,'-3'40'-963,"0"-5"196,-5-24-432,1 1-672,-1 0-1551,-1-1 3422,3-2 0,2-4 0,2-3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7.187"/>
    </inkml:context>
    <inkml:brush xml:id="br0">
      <inkml:brushProperty name="width" value="0.08571" units="cm"/>
      <inkml:brushProperty name="height" value="0.08571" units="cm"/>
    </inkml:brush>
  </inkml:definitions>
  <inkml:trace contextRef="#ctx0" brushRef="#br0">636 116 14157,'31'-5'745,"-5"0"-532,-26 4 398,0 0-432,0 0-33,0-1 5,0 0 17,0-1 22,0 2 443,-2-6-543,0 3 44,-5-9-111,2 6 55,-11-8-78,6 7-34,-15-7 23,12 9-56,-21-5 39,16 7 22,-25 0 6,23 3 224,-33 3-95,29-1 11,-32 7-117,34-2 38,-27 11-61,30-7 90,-24 15-85,26-11-21,-16 18 16,21-15 33,-14 25-22,16-20 73,-16 28-84,16-27-95,-16 33 78,15-32-61,-12 29 44,14-32-128,-7 23 22,11-27-594,-1 18 415,4-23-689,2 11 638,1-15-918,1 5 756,0-9-1787,1 3 1014,-1-6 1305,-1 0 0,0-1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7.837"/>
    </inkml:context>
    <inkml:brush xml:id="br0">
      <inkml:brushProperty name="width" value="0.08571" units="cm"/>
      <inkml:brushProperty name="height" value="0.08571" units="cm"/>
    </inkml:brush>
  </inkml:definitions>
  <inkml:trace contextRef="#ctx0" brushRef="#br0">0 1 13267,'42'4'616,"-7"0"-381,-32 0-33,1 2-68,-1 0-5,1 0 33,0 0 522,4 13-600,-3-9 95,4 19-128,-6-17 111,1 15-111,-3-15 195,-1 14-140,0-16 146,1 9-184,0-13 234,0 4-162,0-8 370,1 2-314,-2-3 2352,1 0-2447,1-2-34,0 0 6,0-1 0,0 0 16,0-2-38,-1 2 100,6-6-117,-4 4 44,7-7-78,-5 5 11,8-7-22,-5 6-17,13-9 28,-9 7-202,23-11 18,-16 10-1054,30-17 565,-24 15-2272,32-16 1091,-31 17 1854,20-8 0,-34 15 0,3-2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3:27.067"/>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0 103,'34'-20,"-5"4,-17 16,-1 0,9-1,-5 1,6-2,-7 1,1 0,7-1,12 0,-9 1,15 0,-26 1,16 0,-17 0,19 0,-17 0,19 0,-21 0,19 0,-19 0,13-1,-16 1,10-1,-5 0,-1 0,6 0,-3 0,1 1,12 0,-15 0,20 0,-21 0,18-1,-17 1,16-2,-18 2,17-2,-17 1,18-1,-16 1,17 0,-17 0,19 0,-18 1,21-1,-21 1,18-2,-19 2,12-1,-15 0,7-1,-4-1,-2 1,6-2,-6 3,2 0,4-1,-8 1,11 0,-9-1,6 1,-5-1,15 1,-13 1,15 0,-20 0,9 0,-5 0,9 0,-8 0,10 0,-13 0,17 0,-17-1,14 0,-15 0,14-1,-14 2,18-3,-17 3,23-1,-21 1,22 0,-22 0,12 0,-14 0,9 0,-9 0,3 1,0-1,-5 2,8-2,-5 1,2-1,0 2,-2-2,4-1,0 0,-2 0,3 0,-5 0,3 1,0 0,-3 0,2 1,-1-1,0 1,2-1,-4 1,4 0,-2 0,0-1,1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3:30.749"/>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154 45,'-39'-5,"5"1,26 4,-2 0,-9-5,7 3,-8-5,9 2,50-2,-33 2,44 1,-44 4,3 0,12 0,-8 0,10 0,-8 0,2 0,0 0,12 0,-12 1,17-1,-16 0,28 0,-23 0,29 0,-33 0,16 0,-20 0,15 2,-17-2,11 2,-12 0,1-1,5 0,-3-1,1 0,1-1,-5 1,6 0,-2 0,-2 0,3 0,-2 0,-1 0,4 0,-3 0,-1 0,3 0,-2 0,0 0,4 0,-5 1,3 1,-2-1,-1 0,2 0,2 1,-2 0,0 0,2-1,-4 1,3-1,7 0,-9 0,21 2,-20-1,16 1,-19-2,10 1,-13-2,6 1,1-2,-3 1,4-2,-4 2,2-1,-1 0,2 0,-2 0,-1 0,4-1,-4 1,2 0,-1 2,0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0.887"/>
    </inkml:context>
    <inkml:brush xml:id="br0">
      <inkml:brushProperty name="width" value="0.08571" units="cm"/>
      <inkml:brushProperty name="height" value="0.08571" units="cm"/>
    </inkml:brush>
  </inkml:definitions>
  <inkml:trace contextRef="#ctx0" brushRef="#br0">267 9 12141,'-29'-6'0,"0"4"11,15 12-11,-5 1 6,3 1-6,-4 1 28,1 2 61,-23 13-71,21-12-103,-18 15 12,31-24-100,-1 7 201,7-10 342,14 7-219,-2-8 90,32 5-219,-16-6 29,42 0-23,-36-1 112,35 3-101,-42 0 90,13 7-40,-29-3 359,-1 14-325,-12-8-72,-23 22-141,6-16-526,-34 18 213,30-23-1966,-21 7 1114,31-15 1255,-3-1 0,14-5 0,3-1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41.814"/>
    </inkml:context>
    <inkml:brush xml:id="br0">
      <inkml:brushProperty name="width" value="0.08571" units="cm"/>
      <inkml:brushProperty name="height" value="0.08571" units="cm"/>
    </inkml:brush>
  </inkml:definitions>
  <inkml:trace contextRef="#ctx0" brushRef="#br0">975 112 8539,'32'-4'533,"-6"0"-371,-25 2 6,-1 1-11,0-1 162,0 1 17,0-1 6,0 0-73,0 1-140,2-1 106,-2 2-129,1-2 68,1 2-79,0-1 207,3-1-206,-2 0 386,7-3-359,-4 3 101,6-4-112,-6 3 174,11-2-230,-8 2 184,18-4-195,-15 4 22,11-3-16,-14 3 66,11 0-83,-11 1 140,19-3-135,-16 3 17,13-2-11,-14 3 83,9-2-77,-9 2 94,22-3-122,-20 3 72,24-1-56,-23 1 62,16 0-39,-15 0 223,25-1-229,-21 0 101,28-1-129,-30 2 0,12 0 0,-15 1 6,20 0-23,-18 0-22,23 2-6,-25-2 0,13 4 45,-14-3 6,22 4-6,-18-2 100,23 3-71,-23-3 55,12 0-34,-13-2 113,23 2-169,-20-1 51,29 4-62,-29-4 34,19 3-11,-17-3 66,31 4-88,-26-3 44,33 4-34,-37-5 23,18 2 0,-22-2 67,26 3-90,-22-1 45,28 4-33,-31-4 44,19 3-44,-20-3 145,32 3-151,-25-2 45,35 6-45,-35-6 17,22 6-40,-28-7 23,20 9-17,-24-9 34,19 8-39,-19-8 44,19 7-27,-19-8 55,21 6-50,-21-5 56,21 6-56,-20-5 39,18 6-67,-19-6 11,17 6-11,-18-4 23,14 6-6,-17-6 22,15 6-34,-15-7 79,18 7-44,-15-6 111,20 9-73,-18-9 141,21 10-147,-20-9 57,21 9-140,-22-10-6,16 10 34,-18-9 95,12 12-50,-15-10 66,14 12-94,-12-11 118,14 13-102,-15-13 130,16 16-124,-17-16 33,15 15-72,-15-14 50,10 14-56,-12-14 141,8 15-40,-10-15 218,10 14-201,-9-14 128,12 13-229,-11-14 224,13 17-123,-11-16 95,14 20-168,-13-17 56,15 22-84,-15-21 62,15 22-68,-16-21 79,14 20-40,-16-21 46,13 21-74,-12-21 91,10 21-102,-10-20 112,10 21-38,-12-20 16,10 24-112,-11-23 34,7 25-45,-8-24 72,4 27-16,-8-27-17,5 27-28,-5-27 34,3 25-45,-4-25 83,1 26-10,-1-24 78,-1 26-106,0-25 83,-1 26-106,-1-26 62,-1 30-28,1-29 5,0 34-38,0-30 44,-4 35-56,2-35 0,-5 34 16,4-36 52,-6 32-29,5-32 101,-9 33-118,8-32 85,-8 36-63,8-34-16,-6 35 17,7-36 84,-6 31-174,6-35 68,-6 35 77,6-32-83,-10 37-6,7-36 57,-9 30-147,10-35 158,-12 28-7,12-30-49,-13 26 44,12-26 28,-11 24-123,11-25 135,-12 22-51,12-23-6,-12 20 6,12-22 39,-12 21-134,12-22 89,-12 24-72,12-21 0,-13 25 100,11-24-56,-14 25-44,13-24 67,-16 25-68,16-26 12,-18 27 67,16-27-5,-15 24-40,17-25 101,-15 26-95,15-27-34,-14 25 22,14-26 51,-15 25-78,13-22 22,-18 25 22,17-25-44,-18 17 56,19-24 78,-17 13-146,19-16 45,-15 11 34,17-11-6,-16 11-16,14-11-23,-18 13-23,17-12 46,-22 14-1,19-15-22,-23 13 34,21-15-34,-21 10 0,22-11 89,-20 8-89,22-9 34,-17 5 16,18-8-16,-14 3-57,14-5 135,-15 6-67,15-4-34,-18 6 63,17-5-74,-24 3-74,22-4 52,-26 6-23,25-5 112,-29 9-50,25-8-78,-25 7 61,24-8 33,-21 4-44,24-6 22,-19 4 17,23-5 6,-17 2-34,20-3 23,-16 0-80,17 0 68,-17-1 1,15 1 33,-18-1 11,16 1-157,-23-2 101,21 0 67,-26-1-89,23 1 89,-27 0-33,26 0-113,-28-3 79,28 2 68,-26-2-91,28 3 208,-21-1-107,24 0-134,-19-3 56,20 2 112,-20-3-61,21 6-29,-21-4-67,21 3 90,-26-4-11,21 3-79,-27-4 56,25 5 12,-29-4-23,29 4 67,-28-5-78,29 4-1,-29-9 68,30 7 51,-26-12-74,27 10 46,-22-15-102,24 11 102,-18-20-68,20 15 79,-20-19 5,20 18-6,-23-19-77,20 18 55,-25-20-22,23 19 5,-29-23-61,28 24 280,-35-35-219,34 32-50,-22-26 22,26 28 57,-19-20-57,17 19 68,-35-28-79,32 28-45,-24-20 57,29 24 44,-16-19-56,16 18 28,-26-29-5,27 27 0,-17-19-1,22 22-33,-12-19-11,12 16 67,-17-26 0,17 27 45,-9-15-101,13 20-11,-9-15 22,9 14 73,-17-23-73,16 21 23,-12-17-34,13 18-34,-8-20 23,9 17 89,-12-33-67,12 31 23,-8-23-23,11 27 23,-6-18-45,6 16 44,-9-27-33,8 25 0,-5-19 11,6 22 12,-5-18-34,6 15-34,-4-33 11,5 31 79,0-27-34,2 29 0,0-22-11,0 20-11,2-35-11,-1 34 78,2-33-67,-2 36 11,1-20-23,-2 21 23,3-29-22,-1 25 44,4-36-22,-3 35 34,4-23-23,-3 23-11,7-27-11,-5 27 22,10-35-33,-10 37 55,6-22-33,-7 28 23,3-27-35,-4 23 12,5-29-11,-5 30 45,2-17-1,-1 18 63,9-32-96,-6 25 0,9-35-12,-9 37 12,4-18 12,-6 22-35,8-20 34,-6 22-33,10-25 11,-10 26 33,5-14 1,-5 16-1,15-24-11,-11 18-78,18-28 67,-20 29 11,10-17 12,-12 18-12,14-30 0,-12 26-45,13-30 34,-15 35 12,12-22-12,-12 23 44,13-22-32,-13 23-35,14-25 34,-12 22-67,14-24 45,-14 24 45,9-13-1,-12 18-33,12-17 45,-11 17 56,10-19-123,-11 21 78,8-15-68,-8 14-32,9-13 66,-8 14-100,9-10 89,-7 12 34,12-9-101,-9 9 0,14-8 67,-13 9-78,17-8 44,-15 8 34,23-7-33,-21 8-40,25-7 51,-24 9-78,22-8 66,-23 8-89,17-7 56,-23 8-61,11-1 27,-16 5-431,7-1 224,-9 1-1557,4 1 729,-5 3-8487,-1 13 3182,-2-6 6430,-1 8 0,0-14 0,0-2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4:52.918"/>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2413 575,'22'31,"-4"-5,-17-25,8 8,2 5,1-4,1 5,-5-8,2 3,6 0,-6-1,5 0,-5 1,-1 0,3 3,-2-3,2 1,1-2,-2 1,0 1,-1 0,1-1,2 0,-1-2,0 3,0-1,-2 1,-1 2,-1-1,-1 2,2 0,0-1,-1 0,1 0,-2 1,1-1,0 0,3-1,-1 0,0-1,-2 3,0-3,1 3,-1 0,2-2,-1 0,2-1,-2 1,0 2,-2-1,1 1,0-1,1-1,-2 2,2 0,-2 0,-1-1,1 3,0-4,-1 3,1-1,-3-1,3 2,-2 0,0-2,1 2,-1-1,0 1,0 0,-2 0,1 0,-2 2,-1-3,-1 3,0-2,0 1,0-1,0 0,0 1,0 0,0-1,-1 1,-3-3,0 3,-2-2,1 1,-1 0,1 0,1 0,0 0,1-1,-2 1,-1-1,1 1,-2-1,2 2,-1-3,2 1,-3 0,1 1,0-1,0 1,2-1,-2 1,1 0,-1-1,-1 0,0 1,-1-2,0 0,1 1,2 0,-1 1,2-1,-1 1,1 0,-1 1,1-2,-1 2,1-2,-1 2,-1-1,1-1,-1 1,0-2,0 2,-2-2,0 0,-1 0,2-1,-2 3,2-3,-2 2,0-1,-1 1,1 0,1-3,1 3,-2-2,2 2,-1 1,3-3,-3 3,1-1,-1 0,0-1,1 1,1-1,-3 1,2-1,-2 1,0-1,2 0,-1 0,2 0,-4 0,3 0,-2-1,1 2,-1-3,-1 2,-1-2,0-1,-2 0,1-2,-1 1,2 2,-1-1,0-1,-1-1,-3-4,2 2,0 0,0-3,-2 0,1-2,-1-1,1 1,0 1,-2 1,1 3,3-1,-2 2,1-2,0-3,-3 2,3-1,-1-1,-1 2,2-2,-3 2,2 0,0-1,0 1,1-1,-2-1,0 2,3 0,-3-1,1 0,0-2,-1 1,1-1,0 0,0-1,0 0,-2 0,3 0,-1 0,-1 0,2 1,-4-1,4 0,-2 1,0 1,3 0,-4 1,3 0,-1-1,-2 3,2-2,0 1,-1-2,2-2,-2-4,3-4,0-1,1-3,0 4,0-2,0 0,0 0,1 0,-1 1,-1-2,1 4,-1-1,-2 2,1 1,-1 2,0 0,0 1,0-1,0 1,-2-1,3 1,-2-3,3 1,-1-4,-1 1,3 3,-5 0,3 2,-2 2,2-7,0 3,1-5,-2 1,2 3,-4-1,4 0,-1 0,-1-1,3 0,-4 0,3 1,1-2,-4 0,6 0,-5-1,5-1,-3 0,1 0,-1 3,0-1,3-3,6-5,3 0,6-2,-2 5,1-2,1 1,0 0,5-1,-2 3,2-1,-2 2,1-2,0-1,-2 2,3-2,-1 1,-1 2,3-4,-2 5,0-2,2-1,-4 2,2-4,0 3,-1 0,3 0,-3 1,3-1,-2-2,-1 3,2-5,-2 4,0-1,1-1,-1 2,0-1,2 0,-2 0,0 1,3-2,-1 4,2-2,-2 1,-1 0,-1-4,-1 2,1-1,0 0,1 3,-2-4,0 3,0-5,1 4,-1 0,1-1,-1 3,2-3,-1 1,-1 0,0-1,1 2,0-3,1 3,0-1,1 1,-2-1,2 1,-3-2,0 1,-2-2,1 2,1-2,2 2,0 2,2-2,-3 1,0-1,-2-2,2 3,1-2,-1 1,1 0,-2 0,0-1,-2-1,2 0,-2 1,3 0,0 2,1 0,1-1,-1 1,2-1,-3 1,1-1,-1-1,0 2,2-1,-1-1,-2 1,0-2,-1 2,0 0,3-2,-1 3,1-2,-2 1,-1 0,0-3,-1 2,3 0,0 0,0 2,1-2,-3 1,2-1,0 0,0 3,2-2,-1 2,1-2,-1 0,-1 1,0-3,0 3,-1-2,1 0,0 2,2-2,-2 3,2-1,-1 0,0 0,2 0,-2 1,2-1,-2 1,2-2,-2 2,3 0,0 0,0 3,2-2,-3 2,1-2,1 0,-1 2,3 0,-3 2,2-4,-1 3,0-3,0 4,2-2,-3 1,1-2,0 0,-1 1,2 0,-3 0,5 1,-2 0,0 3,-33-18,16 17,-26-14,19 15,5 1,-17-7,12 6,-7-1,0 3,6 1,-10 1,6 0,-1 3,-1 2,6-1,-6 4,2-3,2 0,-7 0,7 0,-2-1,-2 1,2 0,-2 1,1 0,1 1,0 1,3 0,-3 1,1 1,-2 0,-3 3,7-6,-12 9,13-8,-18 13,17-13,-10 9,13-9,-12 9,11-7,-22 18,19-16,-13 14,15-16,-8 12,10-10,-15 20,14-18,-14 18,12-18,-22 25,17-21,-23 25,25-29,-16 20,17-20,-16 21,18-19,-13 21,14-20,-11 23,13-22,-10 22,12-23,-12 22,10-23,-11 21,11-23,-9 13,9-15,-15 16,13-16,-16 17,17-19,-14 16,14-14,-14 21,15-18,-14 22,13-22,-7 13,9-15,-9 15,9-14,-12 17,11-20,-9 12,8-11,-18 19,14-16,-18 22,23-24,-12 13,16-17,-6 9,7-6,0 2,-3 4,2-6,-4 3,2-1,0-1,1 2,-1 2,3-4,-1 5,2-6,-3 5,1-4,-2 4,0-4,-1 1,-1-2,1-1,-3 4,3-4,-1 4,2 0,0-3,1 5,-1-6,-2 6,3-4,-2 1,2 2,-1-5,0 7,1-4,1 1,-1 3,2-6,-1 3,-2 5,3-8,-4 13,5-16,-3 10,3-5,1-1,8 6,2-9,6 3,-2-5,-2 1,0 4,-3 0,1 1,-1 2,2-5,2 2,5-5,-2-2,3-1,-4 1,1-2,2 1,-1-4,1 1,-1 1,0 1,1 1,1 0,-3-4,6 1,-7-1,5-1,3 1,-7 0,15 2,-18-1,12 4,-11-1,5 3,-3 0,-1 1,0-2,7 4,-7-6,16 6,-15-7,14 7,-14-6,14 7,-14-7,15 9,-15-8,15 8,-16-7,17 9,-19-8,20 7,-20-10,21 6,-19-7,22 5,-19-5,23 3,-21-5,24 1,-23-3,25 2,-24-1,22 1,-23 0,19-1,-22 0,20 3,-21-3,20 4,-19-3,18 1,-19-1,18-1,-18 2,15-1,-17 0,14-1,-15 0,14-1,-13 0,17 1,-15-1,19 0,-18-1,20-3,-20 2,21-3,-22 3,16-1,-19 1,13-1,-15 2,12-2,-11 1,7-3,-2 2,0 0,2-1,0 0,-3 1,11-3,-15 3,14-5,-13 3,3-1,0 0,6-4,-7 4,7-5,-11 6,12-10,-10 9,19-12,-19 11,13-9,-17 8,12-7,-11 6,17-13,-16 14,12-12,-14 12,9-10,-8 9,16-18,-15 15,14-12,-13 15,12-9,-11 8,20-15,-18 14,16-12,-18 14,11-14,-11 10,13-25,-16 21,7-19,-11 22,2-4,-3 2,0 5,6-18,1 4,0-2,5-7,-9 20,6-21,-9 19,6-21,-7 21,5-20,-5 21,5-19,-5 20,5-15,-5 17,4-9,-2 9,3-7,-3 6,4-8,-6 11,3-9,-3 5,1-7,-3 5,1-9,-2 13,0-9,0 7,0-7,0 6,0-9,0 15,0-9,0 3,0 3,0-9,0 8,0-5,0 1,0 3,0-2,0 1,-1-5,1 4,-1-3,1 7,0-18,0 16,4-17,-2 21,6-11,-5 9,2-4,-3-1,-1 5,1-7,-1 5,0-4,1-1,-2 3,-3-11,1 11,-4-25,3 23,-3-19,5 21,-2-19,2 17,-1-21,2 24,-4-19,3 20,-4-18,2 18,-3-17,2 18,-2-15,1 15,-5-14,4 16,-7-15,7 15,-11-14,11 14,-13-11,11 14,-12-11,12 12,-14-9,12 8,-15-7,13 8,-16-9,15 10,-15-6,15 7,-10-3,12 5,-11-4,11 5,-15-3,14 3,-17-5,16 4,-17-5,15 3,-19-3,18 4,-25-4,24 4,-15-2,20 4,-7-6,8 3,-4-4,5-4,3 2,-2-5,1 3,-2 3,-4-1,2 4,-9-2,8 4,-5-1,4 2,-16-6,10 3,-28-11,25 10,-28-9,29 11,-29-4,31 7,-26-2,28 3,-21 1,24 1,-16-1,19 1,-13 1,13 0,-8 1,1-1,-2 1,2-1,-10 0,14-1,-19 1,20-1,-15 0,18 0,-12 0,12 0,-6 0,0 3,5 0,-7 2,7 0,-3-2,-2 3,2-2,0 1,-5 1,3-1,0 1,-8 2,12-4,-16 8,16-7,-14 9,16-8,-16 10,16-7,-19 14,16-11,-17 15,18-14,-19 17,18-17,-16 16,17-17,-12 16,16-15,-12 13,14-14,-10 13,9-14,-7 13,8-13,-8 12,7-14,-9 11,10-12,-10 10,10-9,-8 8,7-8,-2 5,1 2,2-4,-2 6,0 1,3-5,-10 17,9-17,-10 15,11-16,-10 14,9-15,-11 13,10-14,-8 10,9-13,-5 11,6-10,-8 14,8-12,-11 19,10-17,-12 21,11-18,-12 18,12-19,-10 15,11-18,-16 21,16-22,-9 11,9-12,-1 2,-2 5,0 1,3-3,-8 12,7-13,-7 13,8-15,-4 13,5-13,-11 20,10-20,-12 21,13-22,-5 9,7-8,0 0,-1 8,3-7,-2 7,1-5,0 0,-4 9,3-11,-4 16,4-16,-4 17,4-18,-2 16,3-17,-3 16,3-14,-5 16,4-16,-2 15,3-18,0 19,2-18,0 14,1-15,0 13,0-11,1 21,0-18,2 21,-2-22,1 13,0-14,0 22,-1-17,2 19,0-21,7 18,-4-18,6 13,-7-19,7 10,-6-10,10 17,-9-16,7 13,-9-16,4 8,-3 0,-1-2,0 4,2 1,-3-9,6 10,-2-10,4 4,-2-3,9 9,-9-10,11 10,-13-10,9 10,-9-8,11 18,-13-17,9 18,-11-20,4 10,-3-8,3 5,-1-3,0 0,0 0,-3-4,5 9,-5-10,10 13,-8-14,5 6,0-6,-3-3,10 6,-5-4,-1-1,3 3,-3-5,6 2,-3-3,5-1,-8-2,5 2,7 2,-9 0,20 4,-21-4,12 3,-15-5,17 8,-15-7,28 10,-25-10,13 2,-15-4,22 2,-16-1,31 1,-31-1,24 0,-26-1,22 2,-24-2,20 2,-21-3,19 1,-19-2,18 1,-18-1,17 0,-18 0,17 0,-18 0,15-2,-17 1,14 1,-14 0,12 0,-10 0,7 0,-3 0,2 0,-4 0,13-5,-11 4,23-5,-22 4,24-2,-25 2,20-3,-21 3,17-2,-18 2,18-3,-18 4,19-5,-20 5,19-5,-20 4,19-5,-18 4,16-6,-17 6,17-5,-17 5,17-5,-17 6,17-5,-16 4,18-7,-17 6,18-6,-20 7,15-4,-17 4,9-5,-9 3,6-3,-2 0,2-1,-2 2,9-6,-10 6,17-11,-16 11,18-13,-20 12,14-11,-16 10,12-13,-14 12,11-11,-11 12,11-11,-11 13,13-12,-15 10,15-12,-12 12,15-12,-14 11,12-13,-14 13,10-17,-11 14,9-21,-8 18,11-21,-10 21,10-17,-12 19,9-18,-11 18,8-18,-9 18,8-22,-7 21,9-27,-8 24,9-26,-7 25,7-22,-8 23,7-18,-9 23,6-17,-6 17,7-19,-6 17,10-19,-9 17,13-23,-12 21,10-24,-11 23,6-25,-8 25,4-23,-7 25,2-18,-3 21,4-15,-3 18,6-14,-5 16,5-15,-5 14,5-13,-7 13,5-14,-6 12,1-14,-2 16,-1-12,-2 12,-2-6,0 2,2 2,-1-5,3 3,0 1,1-5,0 7,0-5,3-2,0-4,1 1,-1-13,-2 17,0-20,-1 21,1-17,-1 19,1-16,0 19,1-16,0 17,-1-16,1 16,-2-16,0 16,0-21,0 19,0-17,-2 18,-2-14,0 14,-5-16,3 17,-8-15,7 15,-6-14,9 13,-5-11,6 13,-2-14,4 13,-3-16,2 14,-5-13,2 14,-9-13,7 14,-12-15,10 16,-12-16,11 16,-7-15,10 14,-6-14,9 14,-6-14,7 15,-3-10,1 7,1-1,-5-2,1 6,-4-2,-1 2,0 0,1 3,-3-4,2 1,2-1,-2-2,3 2,-3-1,2 1,-2 1,0 2,-6 2,5 2,-8 2,9 2,-14-2,12 2,-21-4,21 2,-13-4,18 3,-9-6,8 4,-13-13,13 10,-13-8,13 11,-16-5,12 6,-29-5,24 8,-22-3,26 3,-17-2,17 1,-23-4,23 3,-16-3,21 4,-14-4,14 3,-20-10,18 8,-13-7,14 9,-14-3,10 4,-29-2,25 3,-23 0,25 1,-20-2,19 1,-31-4,32 2,-21-2,26 2,-11-2,12 1,-16-7,16 6,-12-3,14 6,-11 0,7 1,-6 0,6-1,-5 1,4-1,-2 0,2 0,-3-1,3 1,-13-1,14 2,-14 0,13 1,-22-1,19 1,-24-3,26 1,-11-1,14 1,-13-6,14 4,-12-7,15 7,-4-2,-5 2,7 1,-10 0,7 3,0-1,-8 3,10-2,-8 3,7-1,-2-1,-2 1,1-2,-1 0,1-2,3 2,-4-3,3 0,-2 1,0 2,0 1,1 2,-2 0,3-1,-1 0,-1 1,2-1,-2 0,1 0,0 2,0 2,2 1,-2 0,1 1,-1-2,1 0,-1 1,2 1,-2 1,3 0,0 1,-1 0,2-1,-3 1,-1-2,1 0,-2 2,2-2,3 0,-4 3,3-1,-2 2,3-1,-3 3,6-5,-9 11,11-11,-9 11,8-12,-9 12,8-13,-10 10,10-11,-6 9,4-6,0 2,-2 5,6-7,-5 9,5-7,-4 4,0-3,2-1,-4 3,2 0,-1 0,-6 8,8-11,-8 11,11-13,-6 11,6-10,-5 14,6-13,-8 16,8-16,-8 16,8-17,-6 13,6-15,-6 14,6-14,-9 16,8-13,-10 15,10-13,-9 18,8-17,-9 20,9-18,-11 19,11-18,-11 18,11-20,-9 17,9-18,-6 18,8-16,-4 16,6-17,-1 13,3-15,0 15,1-14,0 17,0-17,0 19,0-18,0 19,0-19,0 18,0-19,0 15,0-18,0 10,30-47,-16 19,24-34,-7 5,-10 11,32-34,-29 32,31-32,-32 35,23-23,-28 29,17-18,-20 22,15-13,-17 15,15-16,-15 16,18-21,-17 18,22-23,-19 20,26-26,-23 25,26-25,-29 27,19-16,-25 22,12-8,-17 13,4-5,-2-5,-2 6,6-10,-3 12,5-2,2 2,-3 4,-44 33,19-19,-37 27,19-20,9-6,-28 18,25-15,-30 17,31-16,-33 20,33-19,-31 20,33-21,-23 16,28-20,-13 9,21-14,-4 1,-3 1,4-2,-7 4,5-4,0 0,-6 1,5-1,0 0,-9 6,10-5,-19 13,19-9,-9 8,12-8,-11 12,10-12,-17 24,17-22,-9 16,14-19,-6 12,7-12,-9 18,9-16,-4 11,6-9,-1 7,1-5,-1 11,2-13,-2 12,1-12,-7 18,4-15,-14 28,10-27,-10 19,11-22,-9 19,11-18,-8 20,12-23,-2 12,4-13,0 20,1-17,3 19,-1-22,6 10,-5-11,4 16,-4-13,2 21,-3-21,-1 15,-1-14,1 22,0-19,1 24,0-26,6 15,-3-20,7 6,-1-10,7 0,-2-3,4-2,-6-1,9-5,-10 1,21-8,-17 4,24-9,-23 8,22-10,-25 10,16-8,-21 10,7-3,-11 36,-4-16,-3 26,-7-24,-9 12,5-10,-15 19,15-20,-13 15,14-16,-12 15,13-14,-14 19,14-17,-9 20,12-20,-5 17,8-20,0 5,33-40,-19 17,23-25,-25 26,1 0,-1 33,-3-17,-2 25,-7-20,1-3,-1 16,3-13,-1 40,2-34,0 23,3-25,1-9,6 7,2-13,1-1,7-4,-4-3,-2-1,2-3,-5 1,6 3,-1 4,-3 2,3 4,-3-5,3 2,-1-3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2.670"/>
    </inkml:context>
    <inkml:brush xml:id="br0">
      <inkml:brushProperty name="width" value="0.08571" units="cm"/>
      <inkml:brushProperty name="height" value="0.08571" units="cm"/>
    </inkml:brush>
  </inkml:definitions>
  <inkml:trace contextRef="#ctx0" brushRef="#br0">1 257 15283,'18'36'320,"-4"-6"-191,-14-22-12,0-1-33,0 1 17,0 0 28,0-1 28,0 1 380,1 10-458,0-8 206,2 14-167,-3-16 296,3 12-330,-2-12 140,1 14-106,-1-12 156,-1 15-201,0-13 258,0 18-219,0-16 185,0 18-174,0-19 84,2 18-179,0-18 202,2 18-152,-1-17 130,3 19-108,-4-19 108,1 21-152,-1-22 83,-1 17-83,0-19 107,1 9-146,-1-12 78,2 7-78,-1-9 44,1 5-72,-2-7 73,2 5-12,-3-5 34,3 5-50,-3-6-18,4 7-44,-3-5 56,5 6 6,-5-5-6,5 5 45,-4-6 5,4 8-83,-4-7 105,3 12-77,-2-9 72,3 11-22,-3-10 61,3 8-123,-4-11 135,5 8-146,-5-9 107,5 6-23,-4-9 39,1 4-61,-1-6 196,-1 2-163,-2-3 717,2 0-650,-1 0 68,2 0-146,0-1 5,4-1-77,-4-1 38,3 0 6,-4 1 62,3 0-107,-3 1-22,0 0-1,-1 1-32,0 0 27,1 0 6,-1 0 22,1 0 62,0 0-51,0 0 34,3 0-67,-1 0 0,9 0-1,-4-1 35,25-1-12,-17 0 0,20-1-11,-20 2-33,20-1 21,-17 2 35,36-1-23,-33 1 22,27-2-33,-30 2 39,25-1-45,-22 0-5,43 0 11,-40 1 44,31 0-16,-36-1-17,26 1-6,-22 0-38,44-1 32,-39 0 46,31 0-23,-37 0-33,27 0-1,-24 1 23,43-2 0,-40 2 34,39 0-34,-44 0 22,24-1-44,-27 1 11,35 0-12,-29-1 85,41 0-62,-41 0-6,36-1-27,-35 2-46,37-2 68,-37 1-22,39-2 33,-37 0 0,42-3 11,-41 3-50,42-1 27,-42 2 12,42-5-11,-41 4 22,29-3-11,-32 3-78,36 0 100,-35 1 1,34 0-57,-42 0 45,18 1-11,-21-1 0,31 0 12,-26 0-1,37-1-22,-39 2-1,22-2 12,-25 2 23,27-1-23,-25 1-34,31 1 34,-34-1 11,27 0-11,-26 0-22,27-1 0,-26 1-1,29-1 18,-27 1 21,30-2-4,-30 1-35,34-2 6,-31 1 17,31-1-11,-32 3 22,31-1 6,-33 1-45,33-1 17,-33 1 33,34-2-22,-33 2-11,33-3 22,-33 3-67,28-2 12,-31 2 21,25 0 23,-25 0 0,23-1 11,-23 2-22,24-3-11,-26 2 5,24 0 6,-25 1 22,21 0 28,-23 0-28,20 0-11,-21 0-11,21-1-11,-20 1 5,24-1 17,-20 1 28,28-2-39,-24 1-6,26-1 34,-27 1-34,25 1 17,-27 0 28,27 0-28,-26 0-11,28 0 11,-27-1 11,28-1-11,-29 1 0,28-2 0,-29 1 11,28-3 0,-29 3-44,26-4 27,-26 3 12,26-4-6,-25 5 0,28-2 11,-25 2-39,28-2 17,-28 3 11,28-2 0,-28 1 28,28 0-28,-30 1-17,28-1 17,-29 0 0,25-1-11,-27 2 39,22-2-28,-25 3-17,20-3 28,-21 2-11,17-2-11,-18 1 50,16 0-39,-18 1 0,16 1 0,-17 0-28,14-1 28,-14 1 17,15-1-6,-13 1-50,18 0 17,-16 0-12,21 0 34,-19 1-11,25-1 0,-23 1 55,27-1-32,-26 0-68,25 0 56,-27 0 22,24 0-33,-24 0-12,23 0 35,-21 0 10,24 0-22,-23 0 34,24-2-46,-26 2 24,20-2-1,-26 2 0,8-1-11,-16 1-34,1-1 34,-5 1 73,1 0-84,-1 0 0,0 0 33,1 0 12,-1 0-68,1 0 45,0 0 1,-1 0 150,0 0-117,1 0 0,-1 0-17,1-1-6,-2-1-22,2 1 22,-1-2 12,-1 1 72,1-2-61,-1 1 11,2-5-56,-2 1 23,1-11-7,-1 8 40,0-15-56,0 12 12,0-19 21,0 16-10,-1-27-46,0 22 23,-2-33 23,1 28 21,-3-38-44,2 34 12,-2-42 10,3 39 51,-1-43-62,1 44 23,0-40-12,2 45-11,-1-29-11,2 36 11,4-19-22,-1 26 0,4-11 0,-3 18-45,2-3 11,-5 8-106,2 0 72,-1 1-559,2 8 229,-2-2-2078,1 15 1115,-3-11 1372,-7 19 0,5-21 0,-5 8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5.520"/>
    </inkml:context>
    <inkml:brush xml:id="br0">
      <inkml:brushProperty name="width" value="0.08571" units="cm"/>
      <inkml:brushProperty name="height" value="0.08571" units="cm"/>
    </inkml:brush>
  </inkml:definitions>
  <inkml:trace contextRef="#ctx0" brushRef="#br0">1 63 14247,'18'-25'448,"-2"6"-286,-10 18-10,2 0-1,0 0-11,2-1-28,0 1-6,1 0 91,6-1 27,22 0-174,-10 0 51,32-1-95,-35 3 16,32-2-22,-32 2-17,29-1 6,-31 1-67,21 0 72,-28 1-16,19-1-1,-21 1-5,16-1 39,-18 1 6,12 0 0,-17-1 11,11 1-39,-11-1 22,17 0-5,-11 0-6,18 0 5,-18 0-16,16 2 0,-17 0 33,13 1-22,-15-2 23,10 2-12,-13-2-6,10 1 1,-8-2 22,14 2-45,-11-2 17,15 1 6,-16-1-12,7 1-5,-13 0 0,2 1 0,-7-1 313,1 0-268,-2 0-34,0 0 28,0 1 5,0 0 1,0 0 55,0 0-77,0 1 100,0 4-12,0-2 248,0 7-276,2-6 130,3 13-140,0-10 16,5 15-72,-5-12 66,4 15-49,-4-14 89,3 19-39,-4-18 179,5 21-157,-5-19 146,5 19-163,-5-20 157,4 18-179,-6-19 124,2 14-96,-4-16 129,2 8-174,-2-12 152,3 2-135,-3-6 156,2 0-94,-2-3 1579,1 0-2414,0 1-442,0-1-460,1 2-1025,-2 1-1215,0 0 3859,-1 1 0,1-3 0,-1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7.212"/>
    </inkml:context>
    <inkml:brush xml:id="br0">
      <inkml:brushProperty name="width" value="0.08571" units="cm"/>
      <inkml:brushProperty name="height" value="0.08571" units="cm"/>
    </inkml:brush>
  </inkml:definitions>
  <inkml:trace contextRef="#ctx0" brushRef="#br0">75 499 7083,'-40'-11'1915,"7"3"-1281,33 8 3130,-1 0-3372,3-2-11,-2 0 27,3 0 1,-3 1 17,2 0 39,-1-1 851,1 0-913,-2-1-39,1 0-16,0 0 492,-1-2-638,0 1 229,0-6-330,0 5 313,0-12-346,-1 9 83,-2-16-140,2 12 39,-3-21-22,3 16 6,-1-20-29,3 18 57,2-33-79,0 29-16,3-30 44,-4 37-11,-1-12 0,-1 18 73,-1-5-23,-1 10-39,-3-5-11,2 8-45,0 0 45,2 2-279,1 0 279,0 2 0,-1-1 11,1 2 17,0 0-17,0-2 140,1 2-162,-1-3 22,2 1 11,0 0 6,0 0 0,3 0 17,3 1-67,-1-1-29,7 1 12,-4-2 17,23 1 44,-14-1-11,30 0-33,-29-1 11,21-1-12,-22-2-44,34-5 67,-26 4 6,43-7-12,-38 7-5,50-8-11,-41 9-29,54-6 51,-54 7 0,43 0 12,-50 3 16,31 0-45,-40 1-34,21-1 51,-30 1 12,8-1 4,-16 0 57,0 2-73,-4-2 0,0 1 17,-1-1 5,6 0-11,-4-1 40,11 0-29,-6 0-44,23-2-1,-17 2-16,25 0 62,-26 1 5,20 0-28,-22 0-17,7 0 6,-15 0-62,-1 0 84,-4 0 90,-8 1-79,2 0 90,-15 1-101,12-1-55,-7 0 55,12 0 22,-2 0-5,5 0 454,0-1-454,4 2 11,-2-1 6,3 2-17,-1 1-28,0-1 11,5 6-22,-4-3 11,8 13 39,-7-10 79,10 16-107,-9-13 17,10 19-34,-9-16-50,6 9 56,0 5 45,0 8-34,1-3 29,-2 11-52,-6-27-38,1 14 50,-5-21 11,1 6 6,-3-11 89,0 0-106,0-4-526,0-1 44,2-6-161,0 2-164,2-3-1714,0-1 57,-1 3 2464,0-4 0,-1 6 0,-1-2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9.028"/>
    </inkml:context>
    <inkml:brush xml:id="br0">
      <inkml:brushProperty name="width" value="0.08571" units="cm"/>
      <inkml:brushProperty name="height" value="0.08571" units="cm"/>
    </inkml:brush>
  </inkml:definitions>
  <inkml:trace contextRef="#ctx0" brushRef="#br0">1 551 20492,'5'-18'325,"0"2"-263,-6 11-1,0 0 23,1-3-22,0 0-1,0-1 1,0-1-34,0 0 56,0-10-67,4-20-34,-1 11 6,8-33 22,-6 36 39,7-31-50,-8 32 12,5-25 16,-7 31 156,2-16-139,-4 22 56,2-12-129,-2 18-78,1-5 55,-1 12-66,0 0 117,-3 0-40,1 0 12,-3 2-16,2 0 27,1 1 6,-2 0 22,3-1-11,-1 0-23,2-2 74,0 1-62,2 1 5,-1-1 12,2 1 27,0-1-22,-1 0-11,1-1 12,0 2-74,4 0 68,-2 0 16,7 2 0,-5-2 18,12-1-18,-6-1-84,33-1 51,-24 1-39,29-3 27,-28 1 96,32-4-62,-24 2-61,59-6 0,-51 5 38,49-4 12,-50 4 68,46-4-46,-38 4-22,10 0 0,0 0-62,-12 2 62,41-2 0,-57 5 101,25 0-90,-27 0 40,34 0-113,-37 0 73,23 0-22,-29 0 62,16 0-40,-17 1 11,18 0-55,-23 0 16,5 0-6,-15-1 35,0 1-74,-3 1 84,1-1-33,-1 1-22,1 0 105,1-2-72,-1 1 0,0 0-50,-1 1 50,2-1 22,-2 1-33,2-1 62,-3 4-23,2-3-6,-3 5-61,2-4 39,-1 3 0,2-2 17,-2 9-17,2-6 61,-2 14-78,2-11 17,0 12-22,1-9 61,-1 27-5,1-18 16,1 34-55,1-34 5,4 21-23,-1-24 1,11 24 67,-9-24-29,9 23-32,-11-30 21,2 7-5,-4-14 11,-1 1 23,-1-5 235,0 1-381,0-2 5,0-2-111,1 2-118,-1-2-213,-1 1-285,0 0-4549,0-2 2022,0 1 3361,-1 0 0,1 2 0,-1-1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20.495"/>
    </inkml:context>
    <inkml:brush xml:id="br0">
      <inkml:brushProperty name="width" value="0.08571" units="cm"/>
      <inkml:brushProperty name="height" value="0.08571" units="cm"/>
    </inkml:brush>
  </inkml:definitions>
  <inkml:trace contextRef="#ctx0" brushRef="#br0">147 562 18263,'-40'-34'526,"9"7"-402,31 24 39,1 0-12,-1-1 11,0 0 1,0-1-23,0 0-12,0-1-16,0 1 185,-3-10-246,1 6 94,-5-16-106,4 14 62,-7-17-62,5 13 62,-5-23-79,6 20 6,-5-27-28,5 25-16,-4-24 32,5 26-4,-2-18 10,4 22 51,-1-16-84,2 18-12,0-13 57,0 15 16,0-10-11,0 11 135,1-4-152,0 9-33,1-1 0,-1 4-191,-1 1 208,2 1 5,0 0-22,1 1 11,1 0-39,0 0 16,6 2 57,-2-3 56,15 4-90,-9-3 0,27 2-17,-21-3-28,32 2 79,-27-2 44,36-1-56,-31 2 1,47-2-46,-38 0-49,59-1 72,-49 0 0,9 1 0,1 0 11,-6 0 45,8 1 0,-1-1-67,-9 0-15,3 0 1,-1 1 36,-13 0-11,27 1 23,-50-1 27,2 0-83,-23-1-79,-22 0 84,6 0-34,-36 0 73,31 0-218,-23 0-62,30 0-1310,-10 2 671,19 1-4878,-6 7 572,11-4 5214,-3 2 0,6-6 0,0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47.367"/>
    </inkml:context>
    <inkml:brush xml:id="br0">
      <inkml:brushProperty name="width" value="0.08571" units="cm"/>
      <inkml:brushProperty name="height" value="0.08571" units="cm"/>
    </inkml:brush>
  </inkml:definitions>
  <inkml:trace contextRef="#ctx0" brushRef="#br0">59 1 13933,'-20'24'135,"3"-4"-96,13-15-17,1 0 12,-1 1 5,1 0-22,1 1 39,-1 4 28,2 4-73,-1-3 73,8 9-45,-2-11 57,14 9-52,-8-11 24,19 6-63,-15-9 57,20 2-40,-18-5 45,19 0-44,-20-2 16,18-4-17,-19 0 79,12-8-50,-15 6 195,7-10-168,-12 9 46,3-13-101,-8 9 10,-3-16-38,-1 14-41,-14-18 24,6 19-426,-26-11-56,20 17-2134,-20-1 280,24 10 2358,-3 0 0,10-1 0,3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49.999"/>
    </inkml:context>
    <inkml:brush xml:id="br0">
      <inkml:brushProperty name="width" value="0.08571" units="cm"/>
      <inkml:brushProperty name="height" value="0.08571" units="cm"/>
    </inkml:brush>
  </inkml:definitions>
  <inkml:trace contextRef="#ctx0" brushRef="#br0">223 24 11340,'-37'0'218,"5"1"-162,24 2-22,-1 1-23,0 1 0,-2 0 1,2 0-12,-2 1 5,1-1 6,-6 4 1,-5 6-12,4-4-23,-2 10 6,13-12 40,0 9 10,4-10 102,12 7-85,-4-9 45,23 6-67,-14-9 62,34 2-68,-27-5 51,24-3-34,-26 0 141,16-8-107,-16 4 235,18-14-218,-26 12 38,7-10-116,-17 10-124,-5-10 16,-3 7-1702,-21-19 645,12 18 1153,-18-11 0,24 20 0,-2-1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4:20.748"/>
    </inkml:context>
    <inkml:brush xml:id="br0">
      <inkml:brushProperty name="width" value="0.08571" units="cm"/>
      <inkml:brushProperty name="height" value="0.08571" units="cm"/>
    </inkml:brush>
  </inkml:definitions>
  <inkml:trace contextRef="#ctx0" brushRef="#br0">219 40 12018,'-2'-18'818,"0"2"-538,0 15-17,1-1-39,-1 1-45,1 1-22,-2-1-56,2 1 28,-4 0-118,-3 1-11,-2 1 11,-12 9-11,9-2-28,-25 21 11,21-17-16,-18 18 16,22-20-11,-8 15 28,11-14-6,-2 19 12,11-21 22,7 9-23,3-14 29,18 0-12,-10-3 23,31-3-39,-28-1-6,25-7 17,-31 3-23,8-9 0,-15 7-156,2-16 100,-9 11-201,-10-19 28,1 18-818,-14-12 246,11 14 807,-15-11 0,19 15 0,-6-3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1.286"/>
    </inkml:context>
    <inkml:brush xml:id="br0">
      <inkml:brushProperty name="width" value="0.08571" units="cm"/>
      <inkml:brushProperty name="height" value="0.08571" units="cm"/>
    </inkml:brush>
  </inkml:definitions>
  <inkml:trace contextRef="#ctx0" brushRef="#br0">91 3 10192,'-9'-1'-375,"2"0"397,7 1 1345,0 0-1306,-33 83-1163,24-56 1152,-23 66-16,32-78 292,0-1-265,0-2 678,14 1-452,-6-7 301,17 2-342,-14-10 816,9-3-961,-6-4-11,2-6 10,-2 0 12,0-2 6,-3 1 0,-2 1-40,-3 0-16,-2-8-57,-5 7-72,-10-16-6,1 17-733,-20-13 95,14 17-3429,-19-3 4140,20 10 0,-3 2 0,14 2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4:23.113"/>
    </inkml:context>
    <inkml:brush xml:id="br0">
      <inkml:brushProperty name="width" value="0.08571" units="cm"/>
      <inkml:brushProperty name="height" value="0.08571" units="cm"/>
    </inkml:brush>
  </inkml:definitions>
  <inkml:trace contextRef="#ctx0" brushRef="#br0">261 105 11833,'0'-48'532,"1"9"-380,-1 36-12,1 2 0,0-1 145,-1 1-145,0-1 11,0 1 135,0-1-168,0 0 156,0 0-218,0 1 34,-5 1-57,0-1 46,-11 1-68,8 1-6,-17 4-5,14-1 6,-19 8 5,16-6 12,-24 16-35,23-12 18,-15 13-23,20-13-16,-7 8 27,9-8 6,-10 16-22,13-16 22,-3 11-6,8-13 0,3 9 6,-1-9 101,16 15-73,-8-15 56,17 11-50,-13-13 111,22 3-83,-17-6 156,42 0-184,-36-4 16,30-3-27,-36-2 61,15-7-56,-20 5 67,13-20-89,-21 15-12,3-16-39,-11 16-308,-12-16 51,3 15-5091,-33-20 5393,25 24 0,-11-7 0,25 15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1.451"/>
    </inkml:context>
    <inkml:brush xml:id="br0">
      <inkml:brushProperty name="width" value="0.08571" units="cm"/>
      <inkml:brushProperty name="height" value="0.08571" units="cm"/>
    </inkml:brush>
  </inkml:definitions>
  <inkml:trace contextRef="#ctx0" brushRef="#br0">1 940 17568,'33'-12'17,"-5"2"-6,-25 8-11,1 1 0,-1-1 51,1 0-34,1 0 11,0 0-12,2 0 52,10-3-85,-6 2 106,13-4-5,-14 3 23,13-3-57,-13 3 62,15-3-112,-14 3 79,14-4-40,-14 4-11,14-5-23,-14 4 85,13-5-96,-13 6 85,15-10-68,-15 9-22,10-7 33,-12 7-5,8-6-6,-10 5 34,14-8-39,-13 8-23,14-6 34,-13 5 27,14-5-66,-12 6 56,18-9-51,-16 10-28,13-6 62,-15 8 28,9-4-34,-9 3-34,21-8 35,-18 7-29,17-7 45,-18 8 0,18-6-28,-13 5 0,35-12 17,-30 10-34,28-9 39,-30 10-44,18-4 44,-20 6-39,22-7 12,-26 8-62,14-5 61,-18 6 23,12-3 0,-10 2-1,16-5-21,-15 6-6,24-8 22,-22 6-50,20-6 78,-21 6-6,21-8-33,-18 7-5,24-7 10,-26 8-5,15-4 17,-17 5-17,20-4 23,-17 4-35,29-5 12,-28 5 0,20-5 12,-26 6 4,6-4 1,-11 4 28,6-5-22,-8 4-23,6-4-11,-6 4 22,9-3 6,-5 2 22,22-6-28,-16 6-33,21-6 16,-20 6 6,22-6 34,-18 6-12,35-8-33,-34 8 11,26-6 11,-29 5-11,23-3 0,-18 2-22,41-6 22,-36 7 0,31-4 0,-36 6 0,25-2 28,-24 2-28,26-1 0,-32 3 22,11-2-50,-21 2 28,5-3 45,-7 3 45,12-3-101,-11 3 27,14-3-4,-11 1-12,13-1 0,-12 1 0,16 1 0,-16 1 16,16 1-21,-14-1-6,8-2 11,-11 2 72,17-3-60,-12 3-24,28-6 12,-24 4 23,34-5-23,-27 5 0,38-3 0,-35 4 17,36 0-17,-39 1 11,17 0-28,-27 1 45,6 0-11,-12 0 50,4 0-56,-9-1 23,1 0-23,-2 1 84,4-2-56,-3 2 68,11-2-74,-7 1 68,10 0-78,-9 0 122,15 1-106,-12-1 113,18 1-96,-19-1 56,11-1-68,-13 0 236,19-3-185,-16 3 118,21-3-151,-21 3 5,11-1-45,-13 2 18,6 1-18,-10 0-11,5 0-11,-11 0 17,3 0 5,-3 0 1,4 0-12,-2 0 79,7-1-62,-6 1 33,7-1-50,-8 1 12,3 0-46,-5 0 567,0 0-494,2-1-16,0 0-6,4 1-17,1-2-28,-1 1 17,9-1 0,-7 1-34,10 0 34,-10 0 0,12-1 0,-11 0 0,13-3-11,-14 3 11,15-4 23,-13 4-12,12-5-22,-15 4-107,3 0 17,-10 2-16,-1 1-18,-3 0-285,-12 0 247,3 0-326,-21 1 399,16 0-136,-20 0 186,23-1 50,-13-1 34,19 1 61,-2-3-73,8 1 17,4-2-27,-1 2 72,6-3-23,-4 3 107,4 0-134,-6 1 526,2 0-488,-3 0-72,1-1-11,-1 0-11,0-1 22,0 2-11,0-1 67,-1-2-40,0 1 24,-4-6-40,1 4-68,-8-3 68,6 5 17,-7-4-6,6 5 29,-6-3-40,7 2-79,-7 0 57,8 2 33,-8 1 0,9 0 40,-6 0-40,7 0-73,-1 0 85,3 0 240,0 1-230,6-1-16,-1 0-22,4 0 21,-1 0 7,-1-1-1,16-1-5,-9-1 89,17-1-72,-16 2-6,16 1-28,-15 0-28,23 1 56,-25 0 17,12 0-23,-18 0-22,4 3-22,-8-2-96,4 6 163,-6-6-34,1 3 17,-2-3 28,0 0-140,0 1 62,0-1 33,0 1-22,0 0 50,0-2 34,0 2-112,0 0 50,0-1-62,0 1 40,0-1 73,0 0-40,0 1-67,0-1 45,0 1-22,0-1 5,0 1-16,-1-1 44,1 1 73,-3 1-62,3-2-22,-4 4-22,1-3-23,-2 4 45,1-4 45,-3 5-34,3-3 17,-10 12-56,8-9-34,-9 13 68,8-13 16,-5 8 1,6-9 16,-10 12-67,8-10-67,-8 9 84,11-12-40,-1 2-5,3-5-1008,1-1 146,1 1 918,0 1 0,1-2 0,0 1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3.100"/>
    </inkml:context>
    <inkml:brush xml:id="br0">
      <inkml:brushProperty name="width" value="0.08571" units="cm"/>
      <inkml:brushProperty name="height" value="0.08571" units="cm"/>
    </inkml:brush>
  </inkml:definitions>
  <inkml:trace contextRef="#ctx0" brushRef="#br0">120 0 14566,'2'34'303,"-1"-7"-219,-3-25 5,-1 0-22,0 1-11,0-1 0,0 0-22,1 1 11,0 0-6,-1 0 51,-6 5-90,4-3-56,-11 11-34,10-9-184,-5 7 33,6-8-846,-4 7 623,4-6-691,-6 10 696,6-10-2750,-4 9 1982,5-9 1227,-1 3 0,4-8 0,1-1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3.749"/>
    </inkml:context>
    <inkml:brush xml:id="br0">
      <inkml:brushProperty name="width" value="0.08571" units="cm"/>
      <inkml:brushProperty name="height" value="0.08571" units="cm"/>
    </inkml:brush>
  </inkml:definitions>
  <inkml:trace contextRef="#ctx0" brushRef="#br0">49 0 15933,'-11'35'-415,"2"-7"158,7-23-124,0 0-106,-1-1-124,1 1-139,0-2-236,1 1-314,-1 0-419,-1-1 1719,-2 7 0,2-6 0,-1 2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4.350"/>
    </inkml:context>
    <inkml:brush xml:id="br0">
      <inkml:brushProperty name="width" value="0.08571" units="cm"/>
      <inkml:brushProperty name="height" value="0.08571" units="cm"/>
    </inkml:brush>
  </inkml:definitions>
  <inkml:trace contextRef="#ctx0" brushRef="#br0">61 1 13519,'12'33'174,"-3"-6"-124,-11-24-11,-1-2 6,1 2-11,-1-1-1,2 0-10,-3 2-29,1-1-50,-4 6 34,4-4-51,-7 8 50,6-8-212,-6 8 17,7-7-1284,-7 6 662,7-7-3119,-4 6 3959,4-6 0,1 0 0,1-4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5"/>
    </inkml:context>
    <inkml:brush xml:id="br0">
      <inkml:brushProperty name="width" value="0.08571" units="cm"/>
      <inkml:brushProperty name="height" value="0.08571" units="cm"/>
    </inkml:brush>
  </inkml:definitions>
  <inkml:trace contextRef="#ctx0" brushRef="#br0">79 1 13480,'2'34'33,"-1"-5"-16,-6-23-6,0-2 6,0 2-17,0-2 0,1 1 0,1-2-11,-2 2 5,1-1-5,0 1-17,1-1 6,1-1-23,0 0-11,0 0 0,0 1-34,0-1-38,-1 0-500,0 3 337,-1-1-1798,-1 5 839,2-4 1250,-3 5 0,4-7 0,-1 1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5.772"/>
    </inkml:context>
    <inkml:brush xml:id="br0">
      <inkml:brushProperty name="width" value="0.08571" units="cm"/>
      <inkml:brushProperty name="height" value="0.08571" units="cm"/>
    </inkml:brush>
  </inkml:definitions>
  <inkml:trace contextRef="#ctx0" brushRef="#br0">150 0 16415,'-21'32'22,"3"-5"-11,9-20-11,2 0-16,-1 1 32,0 0 35,-2 6-34,2-4-40,-4 9 23,7-10-45,-5 11 23,8-11 5,-6 11 17,5-13-17,-3 11-5,3-12-68,-2 5 46,3-8-96,-1 2 50,3-3-5214,-1 0 3539,1-7 1765,0 4 0,0-4 0,0 4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8.144"/>
    </inkml:context>
    <inkml:brush xml:id="br0">
      <inkml:brushProperty name="width" value="0.08571" units="cm"/>
      <inkml:brushProperty name="height" value="0.08571" units="cm"/>
    </inkml:brush>
  </inkml:definitions>
  <inkml:trace contextRef="#ctx0" brushRef="#br0">61 187 12539,'-5'50'498,"1"1"1,-5 36-225,6-66-27,-2 2-68,1-3-50,0 0-51,1-1-22,0-2-17,0 8-44,2-11 27,-1 10-5,2-18 184,-1 1-105,1-6 44,-2-2-140,2-1 117,-4-11-89,3 3-22,-3-20-6,3 15-185,-1-28 34,2 21-342,2-37 319,0 30-234,8-46 357,-3 41 12,12-45 61,-9 47 130,17-28-113,-13 40-22,17-10-17,-17 22 5,21-1-10,-18 8 27,23 8-28,-22-2-61,17 15 39,-24-11-140,3 17 67,-14-14-414,-13 17 252,2-15-880,-26 13 633,16-18-1567,-27 8 1040,27-12 1037,-19 2 0,30-5 0,-5-1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8.577"/>
    </inkml:context>
    <inkml:brush xml:id="br0">
      <inkml:brushProperty name="width" value="0.08571" units="cm"/>
      <inkml:brushProperty name="height" value="0.08571" units="cm"/>
    </inkml:brush>
  </inkml:definitions>
  <inkml:trace contextRef="#ctx0" brushRef="#br0">0 107 13749,'51'66'212,"-10"-13"-128,-38-52 28,-2 2 118,0-3 548,-1 1-761,0-6 28,-2 1-28,-1-5 5,0 3-5,0-2-17,0-1 0,2 0-112,2-21 62,3 11-169,9-31 107,-2 31-369,16-16 262,-13 24-722,16-3 477,-17 12-2096,14 1 1013,-17 3 1547,8 3 0,-14-2 0,0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014"/>
    </inkml:context>
    <inkml:brush xml:id="br0">
      <inkml:brushProperty name="width" value="0.08571" units="cm"/>
      <inkml:brushProperty name="height" value="0.08571" units="cm"/>
    </inkml:brush>
  </inkml:definitions>
  <inkml:trace contextRef="#ctx0" brushRef="#br0">1 125 6042,'9'1'2077,"-1"1"-1040,-8-2 2026,0 0-2883,74-6-662,-48 1 639,57-4 213,-63 1-292,-5 2 57,4-9-119,-11 7-83,-1-14 11,-9 12 409,-10-11-359,1 14-16,-21-1 16,14 5-10,-10 4-1,13 2-22,-8 9 33,7-1-5,-16 18 5,19-13-11,-8 19 17,16-21 23,2 15-23,7-19 0,12 11-6,-3-14-123,21 7 40,-15-10-741,26 3 164,-24-5-3047,27 0 3713,-29-1 0,5-1 0,-19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3.461"/>
    </inkml:context>
    <inkml:brush xml:id="br0">
      <inkml:brushProperty name="width" value="0.08571" units="cm"/>
      <inkml:brushProperty name="height" value="0.08571" units="cm"/>
    </inkml:brush>
  </inkml:definitions>
  <inkml:trace contextRef="#ctx0" brushRef="#br0">324 104 11950,'-38'-24'-168,"6"6"84,20 17 17,0 1 22,-2 0 23,-1 3 33,-2 2-5,0 3-17,-6 6-29,6-3-458,-14 23-264,17-3 477,-4 2-482,17 2 615,5-23 197,16 9 84,-10-15 319,23 0-308,-21-6-11,8 0-34,-12-2 11,-1 0 29,-3 0 66,0 0 303,-3 2-733,0-1 162,-1 5 111,0 1 29,0 4-17,2 2-11,6 11-34,-1-1-11,15 19 11,-10-14 90,31 47-22,-24-39 262,28 50-201,-32-55 157,7 24-146,-15-30 499,-3 33-465,-8-31 286,-18 37-348,6-42 151,-35 20-229,25-28-51,-39 7-50,36-15-240,-36-9 144,40-3-598,-26-30 385,35 13-727,-7-45 818,22 36-264,24-45 421,-5 44-29,33-29 146,-24 36 171,14-2 0,1 0-9,-1 3 188,9-4 0,1 0-25,-11 11 196,4-5 0,0 1-218,-5 3 453,47-30-560,-51 29 347,35-28-386,-43 29 156,14-19-145,-26 23 303,2-22-511,-10 22-430,-8-18 190,-5 26-566,-27-5 650,11 12-235,-43 16 241,33-3-488,-38 31 470,42-20-441,-20 37 397,32-31-465,-5 44 560,17-37-44,12 39 173,1-40-23,25 31 85,-13-40 341,36 14-145,-27-30 766,48-3-620,-39-13 559,53-21-660,-53 8 548,41-32-571,-50 27 202,24-30-376,-35 31 152,12-20-191,-21 29-112,4-5-22,-12 16-275,4 2 303,-5 2-11,7 2 44,-4 1-44,10 11 72,-8-4 17,7 15-11,-9-12 6,6 11-12,-7-14-16,5 7 16,-6-12 1,5 3 21,-4-7 169,6 0-106,-3-1-18,20-11-83,-11 4-12,29-26 40,-23 17 33,28-25-28,-28 27 73,16-14-33,-26 20 100,4-1-151,-12 7-196,0 2 162,-1 1 51,8 11-11,-3-2 22,20 22-23,-11-15 51,29 20-39,-21-23 45,39 12-34,-32-19-23,41 1 1,-38-8 11,40-10-17,-43 2-17,34-16 17,-39 13 22,25-15 6,-31 13 67,20-13-39,-26 15 129,16-16-118,-20 15-5,5-7 0,-9 10 229,1-4-156,-2 6 257,0-5-325,-3 8-33,-1-1-85,-1 4-1489,0 1 1489,4 2 107,0 1-11,4 2-11,0 2-12,2 1 12,5 8-6,-2-4 106,16 22-106,-15-17 17,21 24-23,-22-26 62,13 20-61,-18-23 133,2 8 13,-8-14 537,-13 5-538,-2-6 257,-36 9-257,18-10 235,-42 4-324,43-7 83,-28 0-128,39-2-90,-11-1-34,23 1-403,0 0 247,6 1-1440,1 0 1624,3 0 12,0 0 27,5 1 40,-3 0 11,2 2 319,10-1-156,-5-1 448,26-1-432,-17-2 482,35-7-420,-28 3 515,39-9-577,-35 8 152,41-6-292,-40 8-39,36-5-84,-41 6-241,31-1 145,-33 4-632,36-2 387,-33 3-1026,37-1 908,-38 1-1384,31 1 1082,-36 0-2802,20 3 2487,-29-1 1132,6 1 0,-16-3 0,-1 0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310"/>
    </inkml:context>
    <inkml:brush xml:id="br0">
      <inkml:brushProperty name="width" value="0.08571" units="cm"/>
      <inkml:brushProperty name="height" value="0.08571" units="cm"/>
    </inkml:brush>
  </inkml:definitions>
  <inkml:trace contextRef="#ctx0" brushRef="#br0">105 0 12881,'-37'56'-62,"5"-9"23,26-36-12,-1-1-16,2 1-6,-1-1-44,1 0-62,2-1-80,1 0-704,0 0-3243,12 0 4206,-4-4 0,4 0 0,-7-5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543"/>
    </inkml:context>
    <inkml:brush xml:id="br0">
      <inkml:brushProperty name="width" value="0.08571" units="cm"/>
      <inkml:brushProperty name="height" value="0.08571" units="cm"/>
    </inkml:brush>
  </inkml:definitions>
  <inkml:trace contextRef="#ctx0" brushRef="#br0">1 1 9010,'9'12'1249,"-2"-1"-694,-7-11 1159,0 0-1809,-7 70-119,6-48-150,-6 54-241,7-69-296,0-1-359,0-3 1260,0 0 0,0-1 0,0-1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708"/>
    </inkml:context>
    <inkml:brush xml:id="br0">
      <inkml:brushProperty name="width" value="0.08571" units="cm"/>
      <inkml:brushProperty name="height" value="0.08571" units="cm"/>
    </inkml:brush>
  </inkml:definitions>
  <inkml:trace contextRef="#ctx0" brushRef="#br0">0 0 7156,'0'0'0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151"/>
    </inkml:context>
    <inkml:brush xml:id="br0">
      <inkml:brushProperty name="width" value="0.08571" units="cm"/>
      <inkml:brushProperty name="height" value="0.08571" units="cm"/>
    </inkml:brush>
  </inkml:definitions>
  <inkml:trace contextRef="#ctx0" brushRef="#br0">20 208 10461,'6'14'1512,"-2"-3"-985,-4-11 128,0 0 6,0 75-34,0-43-117,2 58 106,0-52-252,1 1-308,-1-8 90,0 1 453,-5-38-565,1 5-1,-1-21-134,-3-16 45,3 11-140,-6-42 90,5 32-140,-2-33 106,4 34 22,0-11 23,2 14 16,2-25 68,1 24-6,10-23 6,-4 42-57,11-2 18,-9 15-292,18 8 180,-15 0-258,17 19 336,-21-10-235,2 14 33,-10-14-1259,-3 12 659,-1-13 886,-13 13 0,10-21 0,-8 5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410"/>
    </inkml:context>
    <inkml:brush xml:id="br0">
      <inkml:brushProperty name="width" value="0.08571" units="cm"/>
      <inkml:brushProperty name="height" value="0.08571" units="cm"/>
    </inkml:brush>
  </inkml:definitions>
  <inkml:trace contextRef="#ctx0" brushRef="#br0">0 0 14919,'6'53'-597,"0"0"1,2 33-143,-8-81-275,-2 0-403,1-1-393,-2-3 198,1 1 1612,-1-2 0,2 0 0,0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560"/>
    </inkml:context>
    <inkml:brush xml:id="br0">
      <inkml:brushProperty name="width" value="0.08571" units="cm"/>
      <inkml:brushProperty name="height" value="0.08571" units="cm"/>
    </inkml:brush>
  </inkml:definitions>
  <inkml:trace contextRef="#ctx0" brushRef="#br0">0 0 8265,'12'11'-409,"-3"-3"364,-9-8-343,0 0 0,0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855"/>
    </inkml:context>
    <inkml:brush xml:id="br0">
      <inkml:brushProperty name="width" value="0.08571" units="cm"/>
      <inkml:brushProperty name="height" value="0.08571" units="cm"/>
    </inkml:brush>
  </inkml:definitions>
  <inkml:trace contextRef="#ctx0" brushRef="#br0">93 0 13217,'-1'65'371,"1"0"0,0-6 1,-1-7-238,-6-13-83,1 0-18,-2 0-16,0-2-50,0-2 5,2-5 16,1-4-38,0-4-40,1-4-649,-2 4-4459,-3-2 5198,1-5 0,0-5 0,6-9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1.214"/>
    </inkml:context>
    <inkml:brush xml:id="br0">
      <inkml:brushProperty name="width" value="0.08571" units="cm"/>
      <inkml:brushProperty name="height" value="0.08571" units="cm"/>
    </inkml:brush>
  </inkml:definitions>
  <inkml:trace contextRef="#ctx0" brushRef="#br0">0 0 13250,'0'15'135,"1"-4"229,-1-11 1764,0 0-2094,75 36-793,-46-24 742,59 28-33,-66-32 189,-3-1-1098,13 8 567,-16-6-929,16 8 996,-25-11-218,11 2 1084,-12-6-519,7 0 6,-8-1 191,2-1-90,-5 0 526,1 3-330,-1 1 17,0 3-12,-1 0-22,-1 0-73,0 3-11,-2 0 34,0 8-303,-10 25-201,6-19-264,-4 14-235,8-32-235,1-2-331,0-2-285,1 1 1009,0-2 1,0-1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1.376"/>
    </inkml:context>
    <inkml:brush xml:id="br0">
      <inkml:brushProperty name="width" value="0.08571" units="cm"/>
      <inkml:brushProperty name="height" value="0.08571" units="cm"/>
    </inkml:brush>
  </inkml:definitions>
  <inkml:trace contextRef="#ctx0" brushRef="#br0">1 1 8214,'0'0'0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1.756"/>
    </inkml:context>
    <inkml:brush xml:id="br0">
      <inkml:brushProperty name="width" value="0.08571" units="cm"/>
      <inkml:brushProperty name="height" value="0.08571" units="cm"/>
    </inkml:brush>
  </inkml:definitions>
  <inkml:trace contextRef="#ctx0" brushRef="#br0">1 1 13133,'10'9'884,"-2"-2"-184,-8-7 2846,0 0-3563,23 72-494,-17-48 467,17 54-3151,-24-67 3167,0-2-62,-2-2-5,1-2 16,-1-2-413,1-1 637,1-1-486,-1-7 3649,4 2-3516,10-11 164,0 7 4,21-7 29,-15 10 11,9-2-5,-12 6 27,1 0-16,-3 3 33,7 7-28,-10-1-45,2 13 18,-8-11-1099,-2 17-39,-2-15 1154,-1 13 0,1-18 0,0 4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4.039"/>
    </inkml:context>
    <inkml:brush xml:id="br0">
      <inkml:brushProperty name="width" value="0.08571" units="cm"/>
      <inkml:brushProperty name="height" value="0.08571" units="cm"/>
    </inkml:brush>
  </inkml:definitions>
  <inkml:trace contextRef="#ctx0" brushRef="#br0">0 1 12886,'0'0'0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2.585"/>
    </inkml:context>
    <inkml:brush xml:id="br0">
      <inkml:brushProperty name="width" value="0.08571" units="cm"/>
      <inkml:brushProperty name="height" value="0.08571" units="cm"/>
    </inkml:brush>
  </inkml:definitions>
  <inkml:trace contextRef="#ctx0" brushRef="#br0">133 0 11306,'-15'59'157,"1"-1"0,1-4 0,0-10-140,1-21-1,0 0-16,1-1 0,-1-1 0,3-1-5,0-3-96,1 15 90,4-17-73,4 13 22,6-23-576,20 0-101,-8-3 739,29-1 0,-32-1 0,9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2.821"/>
    </inkml:context>
    <inkml:brush xml:id="br0">
      <inkml:brushProperty name="width" value="0.08571" units="cm"/>
      <inkml:brushProperty name="height" value="0.08571" units="cm"/>
    </inkml:brush>
  </inkml:definitions>
  <inkml:trace contextRef="#ctx0" brushRef="#br0">1 0 9974,'6'3'1002,"0"0"-554,-6-3-420,0 0-773,14 69-487,-10-48-421,10 53 1653,-15-68 0,1-2 0,-1-2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3.006"/>
    </inkml:context>
    <inkml:brush xml:id="br0">
      <inkml:brushProperty name="width" value="0.08571" units="cm"/>
      <inkml:brushProperty name="height" value="0.08571" units="cm"/>
    </inkml:brush>
  </inkml:definitions>
  <inkml:trace contextRef="#ctx0" brushRef="#br0">1 0 8556,'0'0'0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3.984"/>
    </inkml:context>
    <inkml:brush xml:id="br0">
      <inkml:brushProperty name="width" value="0.08571" units="cm"/>
      <inkml:brushProperty name="height" value="0.08571" units="cm"/>
    </inkml:brush>
  </inkml:definitions>
  <inkml:trace contextRef="#ctx0" brushRef="#br0">1 1 10298,'17'3'975,"-3"0"-432,-14-3 1188,0 0-1776,16 76-342,-14-49 331,11 57 23,-17-70 81,1-2-82,2-3 6,-1-2-11,1-2 17,-1-2-17,1-9 271,1 0-249,7-15 51,1 8 55,15-21-94,-11 18 38,12-17-27,-15 22 22,6-3-28,-8 10 17,6 5-34,-8 4-6,3 16 7,-6-8-24,2 14 40,-4-14-56,5 22 34,-1-19 33,10 20 0,-5-26 34,17 9 6,-11-14 49,24 2-77,-18-6 111,31-6-117,-27 0 5,33-13 12,-35 10 28,23-15-57,-30 13 34,9-14-50,-19 12 22,1-11 17,-9 12-28,-10-8-5,3 11 22,-18 0-40,14 9 34,-17 11 17,16-2 40,-10 21-12,15-14 95,-1 28-101,8-23 314,9 26-196,-1-27 364,20 22-358,-10-27 560,29 17-387,-21-23 874,38 7-807,-30-14 550,46 1-622,-42-3 548,42-1-716,-48 0 375,26-1-365,-38 1 203,11 2-230,-19-1 179,2 5-264,-8-2 377,1 5-382,-4-6 169,2 6-57,-3-7 67,2 5-184,-1-4 296,0 0-330,0-2 235,1-1-263,-1 0 34,2-1-34,-1 0-101,-1-1-224,0 0-2246,-1-1 819,-1 1-7311,-11-1 9063,3 4 0,-4-1 0,8 1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0.097"/>
    </inkml:context>
    <inkml:brush xml:id="br0">
      <inkml:brushProperty name="width" value="0.08571" units="cm"/>
      <inkml:brushProperty name="height" value="0.08571" units="cm"/>
    </inkml:brush>
  </inkml:definitions>
  <inkml:trace contextRef="#ctx0" brushRef="#br0">237 1 12410,'-1'63'555,"0"-9"-410,-6-35-27,0 1-12,-1 0-72,0 0-12,1 0-5,-2 0-45,-4 14 6,3-13-34,-7 17 16,11-24-32,-5 13 44,9-17-40,-3 5 35,5-12-51,-1 1-157,1-3 168,6-4 0,-3 0 1,7-3-1,-3 1-17,6-5 45,-4 5-106,16-7 128,-13 8 6,13-1 12,-14 6-23,8 7 5,-9-1-89,5 24 96,-11-14-57,-2 21 56,-5-22-89,-14 17 44,4-18 56,-27 16 57,21-21-90,-20 4 61,22-10-190,-30-1 73,22-4-583,-23-16 213,34 5-1036,2-18 538,17 16 963,12-8 0,-8 14 0,4-3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0.517"/>
    </inkml:context>
    <inkml:brush xml:id="br0">
      <inkml:brushProperty name="width" value="0.08571" units="cm"/>
      <inkml:brushProperty name="height" value="0.08571" units="cm"/>
    </inkml:brush>
  </inkml:definitions>
  <inkml:trace contextRef="#ctx0" brushRef="#br0">0 357 8791,'58'-29'370,"-1"0"0,-5 2 0,-9 4-113,-19 8-66,-1-3-29,-1 0-61,-2 1 5,-1-1-16,-2 1 5,-2-1 6,-1-1 297,-1-14 78,-8 6-308,-3-2 387,-22 13-376,4 13 577,-42 16-594,31-2 1,-35 26-124,36-14-90,-22 35 12,25-26-107,1 13 1,1 1 22,9-9-180,-6 40 186,16-51 44,6 7 34,3-16-101,12 5-17,-4-9-1445,22 8 443,-19-14-2180,18 4 3339,-21-10 0,-1 1 0,-9-2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0.946"/>
    </inkml:context>
    <inkml:brush xml:id="br0">
      <inkml:brushProperty name="width" value="0.08571" units="cm"/>
      <inkml:brushProperty name="height" value="0.08571" units="cm"/>
    </inkml:brush>
  </inkml:definitions>
  <inkml:trace contextRef="#ctx0" brushRef="#br0">70 2 12634,'2'52'6,"-1"-8"-12,-12-30 17,0 0-22,0 0-22,2-1-1,0 0-11,2 0 0,0-2 275,2 7-213,3-8-34,7 9-22,1-14-17,18 4 45,-10-7-73,22-2 0,-16-4-23,26-12 141,-25 4 123,20-25-113,-31 21 1,5-18-28,-17 22 5,-3-4 1,-4 5-6,-3 0 11,-2 1-6,-1-1-11,0 0-44,-7-4-63,7 5-408,-9-5-28,13 9-3624,-6 0 4156,11 7 0,-1-1 0,6 2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1.814"/>
    </inkml:context>
    <inkml:brush xml:id="br0">
      <inkml:brushProperty name="width" value="0.08571" units="cm"/>
      <inkml:brushProperty name="height" value="0.08571" units="cm"/>
    </inkml:brush>
  </inkml:definitions>
  <inkml:trace contextRef="#ctx0" brushRef="#br0">150 166 10976,'-30'27'476,"3"-3"-392,17-12-34,0 1-10,0 1-7,0 1-22,1 1 1,0-1 105,-5 18-72,6-17-23,-3 17-55,10-22 111,2 12-22,2-12 62,12 7-101,-3-14-1,16 0-4,-11-4-68,34-11 16,-23 1 18,48-26 39,-45 16 78,29-30-28,-40 28 186,16-35-158,-22 30 185,11-37-196,-16 36 375,9-32-179,-11 39 527,6-13-684,-10 26-56,4 2-56,-5 9 68,1 16-63,-4-2-44,-12 36 17,1-22-129,-26 48 84,16-42 67,-26 39 45,30-48-16,-13 18-68,22-31-6,-9 12 51,12-18 28,-2 7-79,7-13-78,9-3 84,-1-3-319,25-15 190,-12 5-5,33-27 173,-27 21 50,24-17-10,-33 24 83,18-2-72,-22 11 184,15 2-195,-17 1-1,8 2-56,-13 0 102,1 9-12,-7-6 78,0 11-112,-2-9 62,-5 12 28,1-12 314,-1 10-403,4-11 83,1 9-106,2-8-28,6 10-56,-2-10-219,15 8 135,-7-11-918,22 3 369,-15-6-2531,26 0 1752,-26-3 1468,25-7 0,-33 5 0,8-3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2.246"/>
    </inkml:context>
    <inkml:brush xml:id="br0">
      <inkml:brushProperty name="width" value="0.08571" units="cm"/>
      <inkml:brushProperty name="height" value="0.08571" units="cm"/>
    </inkml:brush>
  </inkml:definitions>
  <inkml:trace contextRef="#ctx0" brushRef="#br0">153 60 12808,'48'-33'952,"-8"6"-767,-40 27 134,0 0-123,-5 2 0,-1 0 11,-6 3-45,-1 1-55,-2 1 44,-11 6-61,-16 10-74,10-7 7,-16 14-23,36-21-73,-9 11 17,17-13-56,-1 6 90,8-10-1,2 5-66,5-5 5,2 0 11,2-1-39,2 0 22,11-1 34,-6 1 314,19 0-157,-20 0-57,19 6 40,-22-2 73,11 12-123,-20-7-51,-7 20-22,-8-15-6,-24 22 56,12-22-33,-29 17-40,27-21-1114,-19 6-549,27-14 1725,-4 0 0,13-4 0,3 0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3.247"/>
    </inkml:context>
    <inkml:brush xml:id="br0">
      <inkml:brushProperty name="width" value="0.08571" units="cm"/>
      <inkml:brushProperty name="height" value="0.08571" units="cm"/>
    </inkml:brush>
  </inkml:definitions>
  <inkml:trace contextRef="#ctx0" brushRef="#br0">341 1 13149,'-28'44'286,"2"-7"-129,11-24 39,1-2-17,1-1-50,0 0-129,1-1-34,-2 1-16,0 1 44,-3 1 6,-13 8-11,-5 1-11,4-2-102,-2-6 57,24-11 22,-6-5 45,9-1-140,-2-12 101,5 5-330,0-28 268,2 18 224,9-27-78,-4 33 50,8-10-56,-6 22 129,8 1-78,-4 7 481,20 17-392,-16-8-28,13 18-117,-16-18-112,12 18-1,-10-13-285,15 30 252,-16-28-414,10 16 72,-14-25-3349,11 1 1059,-9-8 2744,5 0 0,-11-5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5.602"/>
    </inkml:context>
    <inkml:brush xml:id="br0">
      <inkml:brushProperty name="width" value="0.08571" units="cm"/>
      <inkml:brushProperty name="height" value="0.08571" units="cm"/>
    </inkml:brush>
  </inkml:definitions>
  <inkml:trace contextRef="#ctx0" brushRef="#br0">566 205 21153,'-51'-83'246,"8"15"-206,25 52-7,2 3-22,-2 2-55,1 3-35,-2 4-55,-3 2-40,0 4-16,-4 6 27,-2 7-21,-2 7 5,0 5-1,-2 3-66,2 0-28,-1 3 5,3 1-45,1 0 17,4 0-34,3-1-38,3 0-12,7-3 28,4-3 90,4-4 67,4-4 101,5-3 39,5-4 56,8-2 72,2-2-16,5-4 12,1-1-12,4-2-40,-1-1-10,3-3 28,1 0-18,-2-3-10,1 1 22,-4 2-28,-3 0 34,-3 2 27,-4 1 40,-1 2 33,-3 4 46,0 5 44,-2 6-17,1 5 0,-2 5-61,1 4-46,-2 4 24,0 2-24,-3 6-4,0 2-413,-2 5 384,-2 5-50,-2 2 5,-2 5 6,-1 1-28,-4 3-647,-1 0 652,-6 0-49,-1-1 16,-4-2 16,0-4 1,-3-4 11,1-5 0,-2-5-56,0-3-29,-2-5 7,2-3-118,-2-3 34,2-2-90,-1-3-174,2-5-145,3-2 133,1-5-711,5-4 363,2-3-1046,5-5-459,1 0-22,2-2 2313,2-4 0,-2 4 0,2-3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4.204"/>
    </inkml:context>
    <inkml:brush xml:id="br0">
      <inkml:brushProperty name="width" value="0.08571" units="cm"/>
      <inkml:brushProperty name="height" value="0.08571" units="cm"/>
    </inkml:brush>
  </inkml:definitions>
  <inkml:trace contextRef="#ctx0" brushRef="#br0">0 1 13670,'9'13'-862,"-1"-1"88,-8-12-578,0 0 1,0 0-1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3.880"/>
    </inkml:context>
    <inkml:brush xml:id="br0">
      <inkml:brushProperty name="width" value="0.08571" units="cm"/>
      <inkml:brushProperty name="height" value="0.08571" units="cm"/>
    </inkml:brush>
  </inkml:definitions>
  <inkml:trace contextRef="#ctx0" brushRef="#br0">340 0 12920,'-97'7'89,"16"0"-83,63 2 5,1 0 6,-1 1-28,2-1-6,1 0 0,1 1-16,-4 0-18,0 4 34,4-4-184,2 4 206,11-9-72,7 2-50,1-3-186,12 1 140,-6-2-335,32 6 414,-23-4-67,36 10 134,-38-7 22,15 7 18,-25-4 44,-2 18-50,-12-13 16,-21 22-21,7-24-7,-28 11 1,26-16-90,-21 5 17,26-10-1546,-10 1-130,18-6 1743,-1-3 0,7 2 0,0-2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4.530"/>
    </inkml:context>
    <inkml:brush xml:id="br0">
      <inkml:brushProperty name="width" value="0.08571" units="cm"/>
      <inkml:brushProperty name="height" value="0.08571" units="cm"/>
    </inkml:brush>
  </inkml:definitions>
  <inkml:trace contextRef="#ctx0" brushRef="#br0">69 186 11827,'11'3'191,"-3"-1"-68,-8-2 600,0 0-802,10 70-61,-7-43 34,6 55 78,-11-60 17,-2-2 0,-1-1 16,-2-2-257,-5 7 212,4-12-4,-12 5 66,11-15 6,-4-2 0,6-4 11,1-3-16,0-3-28,2-2 94,-1-9-72,3 3 56,3-31-84,5 18 5,18-56 68,-7 45 89,25-46-106,-22 56 139,25-22-116,-23 37 111,26-8-118,-29 20 231,25 5-197,-26 5 90,20 15-152,-25-5 6,4 24 1,-19-20 88,-17 26-27,4-27 50,-23 18-212,20-22 72,-30 15 39,24-17 6,-30 12-50,34-15 0,-17 4 38,28-9 320,-3 1-218,13-2 95,12 4-202,-2-2-84,25 6-56,-17-4 17,27 9 96,-26-8-85,23 10 0,-26-10-823,12 11 174,-18-11-3020,1 10 1837,-9-10 1905,-1 1 0,-2-7 0,0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5.279"/>
    </inkml:context>
    <inkml:brush xml:id="br0">
      <inkml:brushProperty name="width" value="0.08571" units="cm"/>
      <inkml:brushProperty name="height" value="0.08571" units="cm"/>
    </inkml:brush>
  </inkml:definitions>
  <inkml:trace contextRef="#ctx0" brushRef="#br0">48 193 14969,'14'58'-76,"1"0"1,9 36 98,-30-81 5,1-2-40,-1-1 24,1-4-12,-1 0-107,-1-3 34,-3-2-123,-9-9 174,6 0 72,-6-23-38,15 13-270,6-38 101,7 24-61,27-53 235,-13 46 61,32-37-50,-31 51 56,28-16-84,-28 28-22,26-4 22,-29 13 50,18 7-16,-24 2 55,5 15-72,-16-6-11,-12 23-18,-2-19 68,-27 23 62,18-25 89,-24 14-229,26-21-73,-22 8 50,24-11-6,-13 3 12,20-8-202,0 2 191,10-6-112,10-1 66,-2-1-94,22 0 162,-15 4-67,26 2 112,-24 2 5,24 10-44,-26-4 22,16 16 5,-23-12 85,2 20-40,-13-18 17,-15 19-55,3-20 72,-26 15-56,19-19 106,-27 8-61,27-12-40,-24 1-55,27-5-308,-15-5-96,21 0-4055,-7-9 4481,13 6 0,0-2 0,4 7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5.713"/>
    </inkml:context>
    <inkml:brush xml:id="br0">
      <inkml:brushProperty name="width" value="0.08571" units="cm"/>
      <inkml:brushProperty name="height" value="0.08571" units="cm"/>
    </inkml:brush>
  </inkml:definitions>
  <inkml:trace contextRef="#ctx0" brushRef="#br0">352 1 14941,'-80'22'538,"13"-1"-269,52-10-61,1 0-7,2 0 6,-1 1-184,0 1-18,0 0 18,-2 3-146,-22 29 67,18-18 22,-20 35 96,29-40 150,5 22-256,10-28 111,13 9-112,-2-17-117,29 1 27,-17-7-4604,62-1-55,-52-3 4587,28-2 0,-53 3 1,-7-1-1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6.842"/>
    </inkml:context>
    <inkml:brush xml:id="br0">
      <inkml:brushProperty name="width" value="0.08571" units="cm"/>
      <inkml:brushProperty name="height" value="0.08571" units="cm"/>
    </inkml:brush>
  </inkml:definitions>
  <inkml:trace contextRef="#ctx0" brushRef="#br0">296 0 12421,'-8'54'59,"-1"-1"0,-6 37-14,10-67-6,1-2-5,0 0-79,-1 0 11,1 1 45,-1 2-61,1-1 123,-5 29-73,4-25 101,-2 25 55,6-41 528,0 4-511,1-12 124,0-6-235,0-2 78,0-15-124,0 6-16,0-24 0,0 18 0,-14-32-39,3 27-28,-28-24 61,19 32-38,-26-3 16,28 19 173,-13 12-50,20-1-117,-3 25-40,10-16-117,2 35 84,5-27-95,19 35 89,-5-36-767,30 25 414,-21-32-2363,34 10 1007,-32-20 1810,12 0 0,-28-8 0,-4-1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7.060"/>
    </inkml:context>
    <inkml:brush xml:id="br0">
      <inkml:brushProperty name="width" value="0.08571" units="cm"/>
      <inkml:brushProperty name="height" value="0.08571" units="cm"/>
    </inkml:brush>
  </inkml:definitions>
  <inkml:trace contextRef="#ctx0" brushRef="#br0">0 1 14309,'27'39'-4033,"-4"-7"1899,-18-26 2134,-1-1 0,-1-2 0,-2-1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7.976"/>
    </inkml:context>
    <inkml:brush xml:id="br0">
      <inkml:brushProperty name="width" value="0.08571" units="cm"/>
      <inkml:brushProperty name="height" value="0.08571" units="cm"/>
    </inkml:brush>
  </inkml:definitions>
  <inkml:trace contextRef="#ctx0" brushRef="#br0">0 439 11726,'14'11'135,"-3"-3"61,-11-8 992,0 0-1256,73 2-566,-47 1 556,56 1 10,-66 1 158,0-2-123,-1 0-6,8-2 39,13-11 22,-9 3 90,19-22 371,-27 14-164,22-26-185,-22 20 354,24-31-332,-24 26 186,19-31-252,-25 31-1,7-12 6,-14 18-44,0 0 10,-5 1-10,1 0 10,-5-8-38,-1 10 27,-16-9-16,6 18 27,-28 10-33,20 10 112,-33 44-117,28-15-96,-2 16 0,1 4 51,2-2-1,3 9 1,1 1-56,4-9-6,1 14 0,0 2 56,2-3-62,-1 13 0,1 1 12,4-12 81,0-7 0,2-3 25,2-21 50,-3 22 23,7-47 184,-4 15-257,6-23-156,-7 10 16,6-16-202,-4-17 152,5-3-594,4-39 420,1 24-1048,19-49 846,-8 40-8,7-8 0,1 0 406,0 4 84,4-3 0,1 2 73,-3 7 117,29-32-61,-31 44 666,28-23-352,-27 29 767,40-25-812,-26 22 234,25-12 1,5-1-302,-6 3-804,9-4 1,-2 1 724,-13 5 0,-1-2 0,0-1-112,-1-3-507,-3-2 1,-4-2 484,-15 6 80,11-35 32,-34 44 470,-26-16-398,-1 32 443,-52 12-493,32 9-25,-9 13 0,1 5-143,6 5-42,-3 14 0,1 4-37,10-3 98,-5 17 1,2 0-238,9-10 69,1 2 1,1 0-9,8-8 9,2 1 0,2 0 75,3-2-353,4 3 1,1-3 16,5-18 601,4 21-970,-2-40-1563,4 1-28,-4-10 2420,1 0 0,-3-4 0,-1 0 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8.348"/>
    </inkml:context>
    <inkml:brush xml:id="br0">
      <inkml:brushProperty name="width" value="0.08571" units="cm"/>
      <inkml:brushProperty name="height" value="0.08571" units="cm"/>
    </inkml:brush>
  </inkml:definitions>
  <inkml:trace contextRef="#ctx0" brushRef="#br0">0 30 13021,'23'56'112,"-5"-8"-84,-18-33 44,1 0-32,1 0-7,0-1 12,1 1 0,1-2 162,4 4-101,-2-6-50,4 3 191,5-6-169,-2-4 107,19-4-129,-13-4 62,26-13-62,-24 3 0,28-33-79,-29 24-122,13-27-23,-24 30-1367,4-19 230,-8 21 457,1-10 0,-5 21 0,0-1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8.759"/>
    </inkml:context>
    <inkml:brush xml:id="br0">
      <inkml:brushProperty name="width" value="0.08571" units="cm"/>
      <inkml:brushProperty name="height" value="0.08571" units="cm"/>
    </inkml:brush>
  </inkml:definitions>
  <inkml:trace contextRef="#ctx0" brushRef="#br0">116 36 17025,'43'-21'123,"-12"6"180,-42 19-146,-7 2-202,3-1 78,-7 2-61,6-2-39,-1 0 84,1 1-84,-1 0-6,2 1-56,-7 9-207,12 2 84,0 0-425,25 2 514,-3-12 74,9 4-68,-7-6 100,0 1 52,0 0-51,1-1 84,5 5-73,-4-4-90,10 13 107,-14-9 6,3 18 22,-12-14-129,-15 18-44,4-17-399,-16 10 1,12-15-7455,-11 5 8026,14-11 0,-3 2 0,11-6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8.959"/>
    </inkml:context>
    <inkml:brush xml:id="br0">
      <inkml:brushProperty name="width" value="0.08571" units="cm"/>
      <inkml:brushProperty name="height" value="0.08571" units="cm"/>
    </inkml:brush>
  </inkml:definitions>
  <inkml:trace contextRef="#ctx0" brushRef="#br0">31 0 15440,'6'7'-168,"-1"-2"151,-5-5-1086,0 0 319,-11 69-693,6-44 121,-8 56-750,8-65 122,2 1 1984,0-5 0,2-5 0,0-2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5.561"/>
    </inkml:context>
    <inkml:brush xml:id="br0">
      <inkml:brushProperty name="width" value="0.08571" units="cm"/>
      <inkml:brushProperty name="height" value="0.08571" units="cm"/>
    </inkml:brush>
  </inkml:definitions>
  <inkml:trace contextRef="#ctx0" brushRef="#br0">147 1 14785,'-34'44'-583,"6"-1"488,17-8 28,0 1 22,0 2 11,-1-1-5,1 1 28,1-1-11,2-1 16,1 30-5,4-31 56,7 39-12,3-52 186,19 15-119,-9-25 119,26-1-236,-21-9-823,35-12 134,-30 4-2945,35-21 2323,-34 13 1328,10-9 0,-27 16 0,-5 1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9.156"/>
    </inkml:context>
    <inkml:brush xml:id="br0">
      <inkml:brushProperty name="width" value="0.08571" units="cm"/>
      <inkml:brushProperty name="height" value="0.08571" units="cm"/>
    </inkml:brush>
  </inkml:definitions>
  <inkml:trace contextRef="#ctx0" brushRef="#br0">0 1 6882,'57'20'0,"-11"-3"0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9.926"/>
    </inkml:context>
    <inkml:brush xml:id="br0">
      <inkml:brushProperty name="width" value="0.08571" units="cm"/>
      <inkml:brushProperty name="height" value="0.08571" units="cm"/>
    </inkml:brush>
  </inkml:definitions>
  <inkml:trace contextRef="#ctx0" brushRef="#br0">122 114 9705,'-2'-9'857,"1"2"-197,1 7 1587,0 0-2225,-37 49-44,25-29-51,-29 39 39,33-42-16,2-1-29,-2 18 107,5-15 107,0 15-247,37-34 129,-16 3 33,26-17-16,-29 4 55,9-10-72,-6 4 73,14-22-51,-16 15-179,11-38 84,-21 33 84,4-18-23,-10 26 12,-2 2-11,-2 3-29,-1 2 18,-2 3-29,0 2-5,-1 3-39,-9 2 61,6 3-45,-12 8 57,14-2-57,-4 12 17,9-9-89,1 11 100,2-11 68,3 9 5,1-11-50,7 3-45,-3-7-118,16 2 157,-11-4 124,18 4-46,-14-3 96,21 5-78,-19-4 72,25 7-179,-24-3-135,21 13 63,-25-8-814,3 22 371,-17-15-1355,-20 25 1461,3-24 302,-28 15 292,24-24 342,-18 1-281,23-10 824,-9-11-566,17 3 1159,1-14-1108,11 9 828,21-13-985,-5 14 459,38-8-667,-28 14 79,40 0-207,-39 8 207,30 15-68,-39-5 6,19 27-263,-30-19-168,8 30 146,-17-29-1008,2 28-1,-5-32 1115,-2 14 0,1-26 0,0 3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0.743"/>
    </inkml:context>
    <inkml:brush xml:id="br0">
      <inkml:brushProperty name="width" value="0.08571" units="cm"/>
      <inkml:brushProperty name="height" value="0.08571" units="cm"/>
    </inkml:brush>
  </inkml:definitions>
  <inkml:trace contextRef="#ctx0" brushRef="#br0">202 1 13721,'6'58'265,"-1"0"0,1-4 0,-4-7-120,-9-11-44,0-1 17,0 0-6,-1-5-39,1-1-57,-1-3-161,-5 13 50,1-8-337,-20 47-643,9-31 532,-6 12-2498,2-30 1718,17-23 1323,-11-8 0,17 0 0,-2-6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1.233"/>
    </inkml:context>
    <inkml:brush xml:id="br0">
      <inkml:brushProperty name="width" value="0.08571" units="cm"/>
      <inkml:brushProperty name="height" value="0.08571" units="cm"/>
    </inkml:brush>
  </inkml:definitions>
  <inkml:trace contextRef="#ctx0" brushRef="#br0">0 0 11794,'51'9'78,"-1"-1"0,38 6 18,-57-5 38,4-2 46,1-1-1,2 0-61,-2-1-18,1 0-55,-4-1-39,27 5-6,-29-5 0,27 5 22,-43-7 17,6 1-16,-17-2 178,0 3-105,-4-2 161,-4 9-156,1-4 56,-8 10-163,5-8 29,-11 16-35,8-11-27,-6 8-28,6-7 39,0-2 56,1 1-45,1 0 34,-1 0-6,3-1-67,0 0 79,3 6-23,3-7 67,13 8 22,-2-14 91,26 1-147,-17-8 74,28-8-107,-27 1 95,25-17 6,-28 11 5,16-21-84,-23 18-61,2-28-84,-15 24-387,-18-27 152,3 28-1754,-29-16 768,23 24 1344,-17-3 0,27 12 0,0 1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1.833"/>
    </inkml:context>
    <inkml:brush xml:id="br0">
      <inkml:brushProperty name="width" value="0.08571" units="cm"/>
      <inkml:brushProperty name="height" value="0.08571" units="cm"/>
    </inkml:brush>
  </inkml:definitions>
  <inkml:trace contextRef="#ctx0" brushRef="#br0">0 149 12304,'55'62'-79,"-10"-10"62,-41-38 6,-1 1-17,-1-2 0,-1-1 45,0-1-29,-1-2 40,1-2 91,-1-1-52,1-3 45,-1-1 252,0-1-336,0-5 5,2 0-27,1-6-40,1 2 79,2-1 56,9-9-73,-4 7 90,17-12-146,-14 14 168,21-8-129,-21 12 28,14-1 28,-19 5 17,9 6-84,-10-2 39,16 13-39,-15-8-16,15 13 38,-15-14 208,9 5-158,-10-8 348,12-3-324,-10-4 234,11-11-268,-15 4 162,4-17-196,-8 11 257,-1-36-240,-3 25-39,-1-35-68,3 41-274,1-16-101,1 24-4155,10-3 2636,-6 11 1956,7 0 0,-11 5 0,0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2.555"/>
    </inkml:context>
    <inkml:brush xml:id="br0">
      <inkml:brushProperty name="width" value="0.08571" units="cm"/>
      <inkml:brushProperty name="height" value="0.08571" units="cm"/>
    </inkml:brush>
  </inkml:definitions>
  <inkml:trace contextRef="#ctx0" brushRef="#br0">1 0 12914,'51'41'255,"1"0"1,-4-4 0,-9-6-216,-25-19-40,1 2-51,0 1 29,-1 1-23,-1 1-22,-3 1 0,-1-2 67,-4 0-12,-1-1 46,-2 0-23,-2-3 157,-10 1-89,4-8 352,-26-6-375,18-4 84,-18-9-107,19 5 152,-13-15-140,13 11 67,-20-21-106,21 22-18,-14-14-21,19 20 38,-3-1-10,9 7-57,1 14 1,2-5-158,9 24 146,-4-18 40,11 15-23,-8-17 11,19 15 79,-13-18 38,27 7-38,-24-15 145,26-3-134,-25-2 106,21-10-84,-26 4 118,15-14-106,-20 12 178,8-10-156,-11 12 118,5-4-230,-4 8-102,3-1 63,-5 5-96,5 8 73,-5-2-117,5 10 156,-7-8-44,3 6 56,-6-10 72,2 1-61,-2-4 179,4-11-118,1 4-55,13-23-51,-3 13 11,22-19-56,-15 19-829,31-12-10,-31 19 940,17-4 0,-32 12 0,1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3.134"/>
    </inkml:context>
    <inkml:brush xml:id="br0">
      <inkml:brushProperty name="width" value="0.08571" units="cm"/>
      <inkml:brushProperty name="height" value="0.08571" units="cm"/>
    </inkml:brush>
  </inkml:definitions>
  <inkml:trace contextRef="#ctx0" brushRef="#br0">192 1 16667,'17'56'255,"-1"1"1,0-5 0,-3-8-94,-5-16 79,-1-1-151,-1-3-6,-2-3 33,-1 0-117,-1-1-179,0 33 213,-2-25-230,-6 37 179,3-47-78,-12 10-68,9-22-296,-15-1 263,13-8-560,-18-12 543,14 3-78,-19-19 342,15 14-192,-25-26 68,19 21 40,-21-18 16,27 25 62,-2 2-6,16 15 129,2 11-190,2-2-275,5 22 162,-1-14-789,13 28 375,-9-25-3489,16 22 1417,-14-28 2621,7 6 0,-14-17 0,-1-2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3.749"/>
    </inkml:context>
    <inkml:brush xml:id="br0">
      <inkml:brushProperty name="width" value="0.08571" units="cm"/>
      <inkml:brushProperty name="height" value="0.08571" units="cm"/>
    </inkml:brush>
  </inkml:definitions>
  <inkml:trace contextRef="#ctx0" brushRef="#br0">355 0 13833,'-1'60'31,"1"-1"1,-1-3 0,-1-11-60,-3-22 45,-1-2 27,-1-3 29,0-2-39,-1-2-45,0 0-34,-2-2-526,-23 16 307,13-14-492,-39 12 543,34-21-515,-35-3 409,35-6-840,-22-15 778,33 3-151,-3-30 560,19 24 145,17-20-72,-4 30 386,22-4-279,-21 14 436,18 10-488,-21 0 141,11 19-230,-16-13-44,8 19-62,-11-19-185,8 23 22,-7-21-2890,6 17 3092,-9-22 0,2 2 0,-4-10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4.166"/>
    </inkml:context>
    <inkml:brush xml:id="br0">
      <inkml:brushProperty name="width" value="0.08571" units="cm"/>
      <inkml:brushProperty name="height" value="0.08571" units="cm"/>
    </inkml:brush>
  </inkml:definitions>
  <inkml:trace contextRef="#ctx0" brushRef="#br0">163 0 14174,'-8'63'508,"-1"-1"0,1-4 0,0-8-262,-4-11-111,-1 0-74,0 2-505,-1 0 444,1-1 165,0-3-37,3-5 39,1-5 57,3 1-240,0-6-360,-2 27-340,4-13 72,-1 6-4010,3-14 800,1-21 3854,0 2 0,1-9 0,0 1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4.751"/>
    </inkml:context>
    <inkml:brush xml:id="br0">
      <inkml:brushProperty name="width" value="0.08571" units="cm"/>
      <inkml:brushProperty name="height" value="0.08571" units="cm"/>
    </inkml:brush>
  </inkml:definitions>
  <inkml:trace contextRef="#ctx0" brushRef="#br0">168 154 13721,'58'-21'257,"-1"-1"1,-4 4-1,-12 1-195,-22 6-17,-5 2-6,-3-1 34,-3 1 0,-3 2-12,-3-4 6,-16 2-16,3 1 50,-47 6-85,30 5-49,-44 12 10,47-5-55,-20 13 72,27-9-72,-12 19 28,20-16-169,-5 17 158,15-23-29,2 4 12,3-10 33,3-1-56,0-1 34,3-2 11,0 1-6,1-1 6,20-4 79,-15 1-29,22-3 34,-25 2 95,27 5-89,-22 2 195,26 10-77,-32-4-7,11 11-94,-15-9-79,5 35-40,-9-20-21,-15 47 89,-2-42-151,-39 40 106,23-42 45,-44 26 17,38-37 78,-39 8-28,43-23-50,-29-6-90,39-6-347,-15-19 78,26 11-1495,4-29 717,10 24 272,21-27 0,-16 34 0,10-8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5.811"/>
    </inkml:context>
    <inkml:brush xml:id="br0">
      <inkml:brushProperty name="width" value="0.08571" units="cm"/>
      <inkml:brushProperty name="height" value="0.08571" units="cm"/>
    </inkml:brush>
  </inkml:definitions>
  <inkml:trace contextRef="#ctx0" brushRef="#br0">4 15 7162,'8'4'1164,"-1"0"-553,-7-4 2167,0 0-2834,-9-12 23,7 11-107,-6-8-252,12 18-460,3-2-301,1 4 1153,0-4 0,-4-2 0,0-2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5.466"/>
    </inkml:context>
    <inkml:brush xml:id="br0">
      <inkml:brushProperty name="width" value="0.08571" units="cm"/>
      <inkml:brushProperty name="height" value="0.08571" units="cm"/>
    </inkml:brush>
  </inkml:definitions>
  <inkml:trace contextRef="#ctx0" brushRef="#br0">1 563 16807,'44'-24'817,"0"0"1,31-20-375,-60 19 22,0-3-140,-1 1-12,-1 0-94,0 0 139,25-41-285,-16 28-23,4-8 1,0 1-12,-8 14 50,14-28-156,-22 43-140,3-4 168,-11 22-151,-9 17 122,0 0-116,-20 39 133,11-23 12,-18 46 0,20-42-73,-10 36 134,19-44 146,0 21-89,9-34 257,11 7-297,-3-18-297,35 1 208,-18-9-40,47-15 124,-40 3 72,37-27-117,-44 23 89,26-31-38,-33 29 10,13-23-39,-23 30 28,4-4-78,-12 15-22,-1 17 105,-2-2-105,-9 35 33,2-21 162,-13 32-72,10-33 89,-9 25-118,13-29-385,-8 28 72,9-27-2235,-4 22 644,6-28 1871,-2 8 0,4-19 0,-1 1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5.662"/>
    </inkml:context>
    <inkml:brush xml:id="br0">
      <inkml:brushProperty name="width" value="0.08571" units="cm"/>
      <inkml:brushProperty name="height" value="0.08571" units="cm"/>
    </inkml:brush>
  </inkml:definitions>
  <inkml:trace contextRef="#ctx0" brushRef="#br0">0 0 18397,'0'0'0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46.606"/>
    </inkml:context>
    <inkml:brush xml:id="br0">
      <inkml:brushProperty name="width" value="0.05" units="cm"/>
      <inkml:brushProperty name="height" value="0.05" units="cm"/>
    </inkml:brush>
  </inkml:definitions>
  <inkml:trace contextRef="#ctx0" brushRef="#br0">1 1 24575,'0'0'0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6.311"/>
    </inkml:context>
    <inkml:brush xml:id="br0">
      <inkml:brushProperty name="width" value="0.08571" units="cm"/>
      <inkml:brushProperty name="height" value="0.08571" units="cm"/>
    </inkml:brush>
  </inkml:definitions>
  <inkml:trace contextRef="#ctx0" brushRef="#br0">1 6 13894,'17'52'-106,"-4"-8"67,-13-36-6,0-2-22,0-1 5,0-3 0,0 0-22,5-2 168,-1 1 308,13-11-263,-5 2 230,21-23-203,-16 14 393,15-16-420,-21 22-157,4-3-50,-11 12-90,7 5 151,-6 2-73,14 20 62,-11-8-61,12 26 55,-12-23-207,7 17 96,-7-26-550,6 9 197,-6-16-3160,10 3 3658,-10-7 0,2 1 0,-7-1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6.811"/>
    </inkml:context>
    <inkml:brush xml:id="br0">
      <inkml:brushProperty name="width" value="0.08571" units="cm"/>
      <inkml:brushProperty name="height" value="0.08571" units="cm"/>
    </inkml:brush>
  </inkml:definitions>
  <inkml:trace contextRef="#ctx0" brushRef="#br0">146 58 19652,'5'-26'292,"-1"4"-264,-4 19-51,-1-1-55,0 2-68,-1 1-83,-1 1-68,1 0-158,-2 0-54,0 0-1,-3 0 6,-2 1 107,-2 3 49,-2 3 46,1 4 16,-2 2-336,-3 9-375,-6 20 857,9-10-308,-2 24 331,14-37-107,3 15 196,2-23 263,10 4-61,-5-11 492,18-5-436,-12-4 436,19-14-431,-20 8 320,11-10-510,-16 15-331,0-1 79,-5 6-488,6 1 426,-2 1-985,15 9 683,-10-4-1272,26 11 936,-19-10-2062,36 3 2969,-31-8 0,9-1 0,-25-1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7.095"/>
    </inkml:context>
    <inkml:brush xml:id="br0">
      <inkml:brushProperty name="width" value="0.08571" units="cm"/>
      <inkml:brushProperty name="height" value="0.08571" units="cm"/>
    </inkml:brush>
  </inkml:definitions>
  <inkml:trace contextRef="#ctx0" brushRef="#br0">99 13 12293,'19'12'1842,"-4"-2"-1344,-15-10 1284,0 0-1973,-10-20 85,3 19 5,-7-13 23,5 26-12,1 2-39,-4 1-235,-9 26 190,3-4 17,-3 7-1052,11-5 626,8-26-2794,22 12 2155,-4-19 1222,18 3 0,-22-9 0,-2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7.345"/>
    </inkml:context>
    <inkml:brush xml:id="br0">
      <inkml:brushProperty name="width" value="0.08571" units="cm"/>
      <inkml:brushProperty name="height" value="0.08571" units="cm"/>
    </inkml:brush>
  </inkml:definitions>
  <inkml:trace contextRef="#ctx0" brushRef="#br0">81 1 9593,'-22'70'295,"-1"0"0,2-5 0,7-9-71,14-17-79,0 1-55,0-2-62,0-2-62,0-2-134,0-5-241,0-3-347,1-3 756,5 9 0,-3-18 0,3 6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7.695"/>
    </inkml:context>
    <inkml:brush xml:id="br0">
      <inkml:brushProperty name="width" value="0.08571" units="cm"/>
      <inkml:brushProperty name="height" value="0.08571" units="cm"/>
    </inkml:brush>
  </inkml:definitions>
  <inkml:trace contextRef="#ctx0" brushRef="#br0">33 120 13222,'-18'-9'28,"3"1"-45,15 8-83,0 0 32,102-45-1589,-66 33 1531,22-12 0,-2 3-199,-32 20 308,-1 1-391,-1 3 21,1 3-358,12 13 678,-15-4 375,23 21-84,-29-21 1853,12 14-1769,-19-20 549,4 7-633,-8-10 163,2 9-309,-4-7 1,0 5-7,-1-2-4,0 1-40,0 1-34,-2 3-168,-2 9-5,-2-5-1440,0 22 639,3-22 980,2 18 0,2-29 0,0 5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7.850"/>
    </inkml:context>
    <inkml:brush xml:id="br0">
      <inkml:brushProperty name="width" value="0.08571" units="cm"/>
      <inkml:brushProperty name="height" value="0.08571" units="cm"/>
    </inkml:brush>
  </inkml:definitions>
  <inkml:trace contextRef="#ctx0" brushRef="#br0">1 1 10298,'0'0'0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3:05:58.251"/>
    </inkml:context>
    <inkml:brush xml:id="br0">
      <inkml:brushProperty name="width" value="0.08571" units="cm"/>
      <inkml:brushProperty name="height" value="0.08571" units="cm"/>
    </inkml:brush>
  </inkml:definitions>
  <inkml:trace contextRef="#ctx0" brushRef="#br0">0 151 11816,'9'0'347,"-3"1"-139,-6-1 3097,0 0-3238,19 19-56,-12-12 6,14 16-17,-16-16-11,-1 0 5,-1 0 6,0-1-11,0-2-12,-2-1 7,2 0 4,0-2 24,-1-1 290,1-1-313,4-13-17,-1 1 0,10-25-107,-8 16-1108,16-25 520,-12 26-5998,24-24 6721,-20 31 0,8-8 0,-19 20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0AC7-2E3A-E14F-A62B-72BB2EBAE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3E2187-B434-5848-B8A4-A8F15FE32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B27B4A-5B89-2546-80D0-0B9E085C9E9D}"/>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5" name="Footer Placeholder 4">
            <a:extLst>
              <a:ext uri="{FF2B5EF4-FFF2-40B4-BE49-F238E27FC236}">
                <a16:creationId xmlns:a16="http://schemas.microsoft.com/office/drawing/2014/main" id="{C5C16523-E9BB-0B42-A6FA-F94D4EC7C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D5F96-3392-EC4A-8B00-28A11A86C622}"/>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121690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219D-CCE0-9246-B6F4-10893D7D4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FFFAF-99BE-C547-9FF3-F1C4D2EB1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F6429-2FCF-1E41-8C58-8F98C20D81C4}"/>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5" name="Footer Placeholder 4">
            <a:extLst>
              <a:ext uri="{FF2B5EF4-FFF2-40B4-BE49-F238E27FC236}">
                <a16:creationId xmlns:a16="http://schemas.microsoft.com/office/drawing/2014/main" id="{620F381C-D45F-4F43-A9E7-21A74DDF4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3AAE0-4942-3D4F-BC30-83E299CF239B}"/>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217671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0C1B5A-8A03-4D48-BF8F-D607D9276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DE9A9-6318-034B-B1B9-F0F6BB52E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36457-8288-6844-997C-CC68C0D1665D}"/>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5" name="Footer Placeholder 4">
            <a:extLst>
              <a:ext uri="{FF2B5EF4-FFF2-40B4-BE49-F238E27FC236}">
                <a16:creationId xmlns:a16="http://schemas.microsoft.com/office/drawing/2014/main" id="{D5450EA7-C183-FE42-9388-DC24DD8F7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670AF-8F54-1249-B0A7-05225D143A81}"/>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187967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E519-78F8-1247-80F8-D6E0B9880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A8512E-219E-B54C-93D5-C4BC1151E1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FE41E-223C-A94A-A30F-FE3EFA124280}"/>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5" name="Footer Placeholder 4">
            <a:extLst>
              <a:ext uri="{FF2B5EF4-FFF2-40B4-BE49-F238E27FC236}">
                <a16:creationId xmlns:a16="http://schemas.microsoft.com/office/drawing/2014/main" id="{08A0EE0E-6ED0-1D46-812B-2D28E5568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14799-1AF9-884D-AA13-C7CF5DA64C2B}"/>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174783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2A6E-2D1E-ED42-8E6C-DF1C33B5D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C4B281-3686-C442-9BB8-9D0E059C8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98BCF-2148-7E4F-A68A-7C6D36CD8CF1}"/>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5" name="Footer Placeholder 4">
            <a:extLst>
              <a:ext uri="{FF2B5EF4-FFF2-40B4-BE49-F238E27FC236}">
                <a16:creationId xmlns:a16="http://schemas.microsoft.com/office/drawing/2014/main" id="{E58DD124-A39E-7F47-8B8A-BD22969B4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C6CC4-793B-4040-975B-AC695A4B4988}"/>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92422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169F-4EAD-7643-B5F6-E81EDC2A7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155B0-C563-434D-BCA7-4BB26CC2AD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4E2E7-D7CF-5C4F-9D9E-285F92821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FC8222-C02A-7B4F-A2BD-355EB0DA736D}"/>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6" name="Footer Placeholder 5">
            <a:extLst>
              <a:ext uri="{FF2B5EF4-FFF2-40B4-BE49-F238E27FC236}">
                <a16:creationId xmlns:a16="http://schemas.microsoft.com/office/drawing/2014/main" id="{3138A9FD-7E20-324D-BC7F-E26107F40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53E0F-4375-074D-87F9-F6B18B61E952}"/>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2512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81DB-00E3-5B42-8231-44EAAB898A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A7C342-8635-1342-A82A-11A99536F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0F032-51F8-9045-B3A6-C2F00B6796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1E8178-95ED-9743-85C1-4F188D79E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674352-F662-E84B-B2E2-2F25DF2E2D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67A8D0-66FF-864C-A0A2-8642196D5E7E}"/>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8" name="Footer Placeholder 7">
            <a:extLst>
              <a:ext uri="{FF2B5EF4-FFF2-40B4-BE49-F238E27FC236}">
                <a16:creationId xmlns:a16="http://schemas.microsoft.com/office/drawing/2014/main" id="{FC6E612C-3E36-A84B-BB1F-8C4822C858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06954C-A817-6146-8821-9E73F150D0F9}"/>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246186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CEB3-2BF2-1041-8044-3BF91856C9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B8A5F2-45A5-514A-A804-7FAAD2C4CA70}"/>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4" name="Footer Placeholder 3">
            <a:extLst>
              <a:ext uri="{FF2B5EF4-FFF2-40B4-BE49-F238E27FC236}">
                <a16:creationId xmlns:a16="http://schemas.microsoft.com/office/drawing/2014/main" id="{3F6AD0B6-581C-8B44-8404-B8E1E2BA27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2C99AA-011D-A049-B7AB-7D74671E7A5D}"/>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11160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0E80A-1170-CA4A-86C6-9C8E77BF97D4}"/>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3" name="Footer Placeholder 2">
            <a:extLst>
              <a:ext uri="{FF2B5EF4-FFF2-40B4-BE49-F238E27FC236}">
                <a16:creationId xmlns:a16="http://schemas.microsoft.com/office/drawing/2014/main" id="{1E0BB51A-6576-9B49-AA2A-3FDD47710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4DB359-77D9-D643-93C1-4B90491581E4}"/>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385002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627E-EE85-8B4F-A29A-65A463D68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A942E6-2B3A-C24B-A662-538F14411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80B01-0A3B-D543-989F-E0C3BC54E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A5DDA-1E6D-E941-9810-75FE89B4D14C}"/>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6" name="Footer Placeholder 5">
            <a:extLst>
              <a:ext uri="{FF2B5EF4-FFF2-40B4-BE49-F238E27FC236}">
                <a16:creationId xmlns:a16="http://schemas.microsoft.com/office/drawing/2014/main" id="{B9570188-509F-6C48-9690-C9DD629B6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E0EBB-CA36-7D4F-AF04-F5A6750E7606}"/>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262484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178C-314F-644C-A38C-8DDC775E3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A7992A-5C97-754B-8CAF-BDF3D9CF0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96C608-7651-144C-92EE-0E093D492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F28AA-73C6-0544-8422-DF01BCD8DEA6}"/>
              </a:ext>
            </a:extLst>
          </p:cNvPr>
          <p:cNvSpPr>
            <a:spLocks noGrp="1"/>
          </p:cNvSpPr>
          <p:nvPr>
            <p:ph type="dt" sz="half" idx="10"/>
          </p:nvPr>
        </p:nvSpPr>
        <p:spPr/>
        <p:txBody>
          <a:bodyPr/>
          <a:lstStyle/>
          <a:p>
            <a:fld id="{1BE82357-4501-4041-BAEF-2FB0E4C7BAB8}" type="datetimeFigureOut">
              <a:rPr lang="en-US" smtClean="0"/>
              <a:t>9/24/20</a:t>
            </a:fld>
            <a:endParaRPr lang="en-US"/>
          </a:p>
        </p:txBody>
      </p:sp>
      <p:sp>
        <p:nvSpPr>
          <p:cNvPr id="6" name="Footer Placeholder 5">
            <a:extLst>
              <a:ext uri="{FF2B5EF4-FFF2-40B4-BE49-F238E27FC236}">
                <a16:creationId xmlns:a16="http://schemas.microsoft.com/office/drawing/2014/main" id="{7006B2F5-2C6C-4D49-9F64-4EDDB1381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F4BA7-37A2-8B45-B864-E632850C5F67}"/>
              </a:ext>
            </a:extLst>
          </p:cNvPr>
          <p:cNvSpPr>
            <a:spLocks noGrp="1"/>
          </p:cNvSpPr>
          <p:nvPr>
            <p:ph type="sldNum" sz="quarter" idx="12"/>
          </p:nvPr>
        </p:nvSpPr>
        <p:spPr/>
        <p:txBody>
          <a:bodyPr/>
          <a:lstStyle/>
          <a:p>
            <a:fld id="{F1D2A2AB-DAC1-C64A-B6DD-0C4CE48C1935}" type="slidenum">
              <a:rPr lang="en-US" smtClean="0"/>
              <a:t>‹#›</a:t>
            </a:fld>
            <a:endParaRPr lang="en-US"/>
          </a:p>
        </p:txBody>
      </p:sp>
    </p:spTree>
    <p:extLst>
      <p:ext uri="{BB962C8B-B14F-4D97-AF65-F5344CB8AC3E}">
        <p14:creationId xmlns:p14="http://schemas.microsoft.com/office/powerpoint/2010/main" val="230062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7F62E-89A7-4D41-999B-8BAA1439F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B25DE-CDFA-2B48-B1D3-B6FB570BC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5F3A6-B66E-424F-91E3-6D7A74D24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82357-4501-4041-BAEF-2FB0E4C7BAB8}" type="datetimeFigureOut">
              <a:rPr lang="en-US" smtClean="0"/>
              <a:t>9/24/20</a:t>
            </a:fld>
            <a:endParaRPr lang="en-US"/>
          </a:p>
        </p:txBody>
      </p:sp>
      <p:sp>
        <p:nvSpPr>
          <p:cNvPr id="5" name="Footer Placeholder 4">
            <a:extLst>
              <a:ext uri="{FF2B5EF4-FFF2-40B4-BE49-F238E27FC236}">
                <a16:creationId xmlns:a16="http://schemas.microsoft.com/office/drawing/2014/main" id="{5148D8F7-4AB8-B943-A82E-6206F22CB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37CA46-2D2B-BF48-9B7D-93106384D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2A2AB-DAC1-C64A-B6DD-0C4CE48C1935}" type="slidenum">
              <a:rPr lang="en-US" smtClean="0"/>
              <a:t>‹#›</a:t>
            </a:fld>
            <a:endParaRPr lang="en-US"/>
          </a:p>
        </p:txBody>
      </p:sp>
    </p:spTree>
    <p:extLst>
      <p:ext uri="{BB962C8B-B14F-4D97-AF65-F5344CB8AC3E}">
        <p14:creationId xmlns:p14="http://schemas.microsoft.com/office/powerpoint/2010/main" val="62083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customXml" Target="../ink/ink430.xml"/><Relationship Id="rId21" Type="http://schemas.openxmlformats.org/officeDocument/2006/relationships/customXml" Target="../ink/ink382.xml"/><Relationship Id="rId42" Type="http://schemas.openxmlformats.org/officeDocument/2006/relationships/image" Target="../media/image2215.png"/><Relationship Id="rId63" Type="http://schemas.openxmlformats.org/officeDocument/2006/relationships/customXml" Target="../ink/ink403.xml"/><Relationship Id="rId84" Type="http://schemas.openxmlformats.org/officeDocument/2006/relationships/image" Target="../media/image2236.png"/><Relationship Id="rId138" Type="http://schemas.openxmlformats.org/officeDocument/2006/relationships/image" Target="../media/image2263.png"/><Relationship Id="rId159" Type="http://schemas.openxmlformats.org/officeDocument/2006/relationships/customXml" Target="../ink/ink451.xml"/><Relationship Id="rId170" Type="http://schemas.openxmlformats.org/officeDocument/2006/relationships/image" Target="../media/image2279.png"/><Relationship Id="rId191" Type="http://schemas.openxmlformats.org/officeDocument/2006/relationships/customXml" Target="../ink/ink467.xml"/><Relationship Id="rId205" Type="http://schemas.openxmlformats.org/officeDocument/2006/relationships/customXml" Target="../ink/ink474.xml"/><Relationship Id="rId226" Type="http://schemas.openxmlformats.org/officeDocument/2006/relationships/image" Target="../media/image2307.png"/><Relationship Id="rId107" Type="http://schemas.openxmlformats.org/officeDocument/2006/relationships/customXml" Target="../ink/ink425.xml"/><Relationship Id="rId11" Type="http://schemas.openxmlformats.org/officeDocument/2006/relationships/customXml" Target="../ink/ink377.xml"/><Relationship Id="rId32" Type="http://schemas.openxmlformats.org/officeDocument/2006/relationships/image" Target="../media/image2210.png"/><Relationship Id="rId53" Type="http://schemas.openxmlformats.org/officeDocument/2006/relationships/customXml" Target="../ink/ink398.xml"/><Relationship Id="rId74" Type="http://schemas.openxmlformats.org/officeDocument/2006/relationships/image" Target="../media/image2231.png"/><Relationship Id="rId128" Type="http://schemas.openxmlformats.org/officeDocument/2006/relationships/image" Target="../media/image2258.png"/><Relationship Id="rId149" Type="http://schemas.openxmlformats.org/officeDocument/2006/relationships/customXml" Target="../ink/ink446.xml"/><Relationship Id="rId5" Type="http://schemas.openxmlformats.org/officeDocument/2006/relationships/customXml" Target="../ink/ink374.xml"/><Relationship Id="rId95" Type="http://schemas.openxmlformats.org/officeDocument/2006/relationships/customXml" Target="../ink/ink419.xml"/><Relationship Id="rId160" Type="http://schemas.openxmlformats.org/officeDocument/2006/relationships/image" Target="../media/image2274.png"/><Relationship Id="rId181" Type="http://schemas.openxmlformats.org/officeDocument/2006/relationships/customXml" Target="../ink/ink462.xml"/><Relationship Id="rId216" Type="http://schemas.openxmlformats.org/officeDocument/2006/relationships/image" Target="../media/image2302.png"/><Relationship Id="rId237" Type="http://schemas.openxmlformats.org/officeDocument/2006/relationships/customXml" Target="../ink/ink490.xml"/><Relationship Id="rId22" Type="http://schemas.openxmlformats.org/officeDocument/2006/relationships/image" Target="../media/image2206.png"/><Relationship Id="rId43" Type="http://schemas.openxmlformats.org/officeDocument/2006/relationships/customXml" Target="../ink/ink393.xml"/><Relationship Id="rId64" Type="http://schemas.openxmlformats.org/officeDocument/2006/relationships/image" Target="../media/image2226.png"/><Relationship Id="rId118" Type="http://schemas.openxmlformats.org/officeDocument/2006/relationships/image" Target="../media/image2253.png"/><Relationship Id="rId139" Type="http://schemas.openxmlformats.org/officeDocument/2006/relationships/customXml" Target="../ink/ink441.xml"/><Relationship Id="rId85" Type="http://schemas.openxmlformats.org/officeDocument/2006/relationships/customXml" Target="../ink/ink414.xml"/><Relationship Id="rId150" Type="http://schemas.openxmlformats.org/officeDocument/2006/relationships/image" Target="../media/image2269.png"/><Relationship Id="rId171" Type="http://schemas.openxmlformats.org/officeDocument/2006/relationships/customXml" Target="../ink/ink457.xml"/><Relationship Id="rId192" Type="http://schemas.openxmlformats.org/officeDocument/2006/relationships/image" Target="../media/image2290.png"/><Relationship Id="rId206" Type="http://schemas.openxmlformats.org/officeDocument/2006/relationships/image" Target="../media/image2297.png"/><Relationship Id="rId227" Type="http://schemas.openxmlformats.org/officeDocument/2006/relationships/customXml" Target="../ink/ink485.xml"/><Relationship Id="rId12" Type="http://schemas.openxmlformats.org/officeDocument/2006/relationships/image" Target="../media/image2201.png"/><Relationship Id="rId33" Type="http://schemas.openxmlformats.org/officeDocument/2006/relationships/customXml" Target="../ink/ink388.xml"/><Relationship Id="rId108" Type="http://schemas.openxmlformats.org/officeDocument/2006/relationships/image" Target="../media/image2248.png"/><Relationship Id="rId129" Type="http://schemas.openxmlformats.org/officeDocument/2006/relationships/customXml" Target="../ink/ink436.xml"/><Relationship Id="rId54" Type="http://schemas.openxmlformats.org/officeDocument/2006/relationships/image" Target="../media/image2221.png"/><Relationship Id="rId75" Type="http://schemas.openxmlformats.org/officeDocument/2006/relationships/customXml" Target="../ink/ink409.xml"/><Relationship Id="rId96" Type="http://schemas.openxmlformats.org/officeDocument/2006/relationships/image" Target="../media/image2242.png"/><Relationship Id="rId140" Type="http://schemas.openxmlformats.org/officeDocument/2006/relationships/image" Target="../media/image2264.png"/><Relationship Id="rId161" Type="http://schemas.openxmlformats.org/officeDocument/2006/relationships/customXml" Target="../ink/ink452.xml"/><Relationship Id="rId182" Type="http://schemas.openxmlformats.org/officeDocument/2006/relationships/image" Target="../media/image2285.png"/><Relationship Id="rId217" Type="http://schemas.openxmlformats.org/officeDocument/2006/relationships/customXml" Target="../ink/ink480.xml"/><Relationship Id="rId6" Type="http://schemas.openxmlformats.org/officeDocument/2006/relationships/image" Target="../media/image2198.png"/><Relationship Id="rId238" Type="http://schemas.openxmlformats.org/officeDocument/2006/relationships/image" Target="../media/image2313.png"/><Relationship Id="rId23" Type="http://schemas.openxmlformats.org/officeDocument/2006/relationships/customXml" Target="../ink/ink383.xml"/><Relationship Id="rId119" Type="http://schemas.openxmlformats.org/officeDocument/2006/relationships/customXml" Target="../ink/ink431.xml"/><Relationship Id="rId44" Type="http://schemas.openxmlformats.org/officeDocument/2006/relationships/image" Target="../media/image2216.png"/><Relationship Id="rId65" Type="http://schemas.openxmlformats.org/officeDocument/2006/relationships/customXml" Target="../ink/ink404.xml"/><Relationship Id="rId86" Type="http://schemas.openxmlformats.org/officeDocument/2006/relationships/image" Target="../media/image2237.png"/><Relationship Id="rId130" Type="http://schemas.openxmlformats.org/officeDocument/2006/relationships/image" Target="../media/image2259.png"/><Relationship Id="rId151" Type="http://schemas.openxmlformats.org/officeDocument/2006/relationships/customXml" Target="../ink/ink447.xml"/><Relationship Id="rId172" Type="http://schemas.openxmlformats.org/officeDocument/2006/relationships/image" Target="../media/image2280.png"/><Relationship Id="rId193" Type="http://schemas.openxmlformats.org/officeDocument/2006/relationships/customXml" Target="../ink/ink468.xml"/><Relationship Id="rId207" Type="http://schemas.openxmlformats.org/officeDocument/2006/relationships/customXml" Target="../ink/ink475.xml"/><Relationship Id="rId228" Type="http://schemas.openxmlformats.org/officeDocument/2006/relationships/image" Target="../media/image2308.png"/><Relationship Id="rId13" Type="http://schemas.openxmlformats.org/officeDocument/2006/relationships/customXml" Target="../ink/ink378.xml"/><Relationship Id="rId109" Type="http://schemas.openxmlformats.org/officeDocument/2006/relationships/customXml" Target="../ink/ink426.xml"/><Relationship Id="rId34" Type="http://schemas.openxmlformats.org/officeDocument/2006/relationships/image" Target="../media/image2211.png"/><Relationship Id="rId55" Type="http://schemas.openxmlformats.org/officeDocument/2006/relationships/customXml" Target="../ink/ink399.xml"/><Relationship Id="rId76" Type="http://schemas.openxmlformats.org/officeDocument/2006/relationships/image" Target="../media/image2232.png"/><Relationship Id="rId97" Type="http://schemas.openxmlformats.org/officeDocument/2006/relationships/customXml" Target="../ink/ink420.xml"/><Relationship Id="rId120" Type="http://schemas.openxmlformats.org/officeDocument/2006/relationships/image" Target="../media/image2254.png"/><Relationship Id="rId141" Type="http://schemas.openxmlformats.org/officeDocument/2006/relationships/customXml" Target="../ink/ink442.xml"/><Relationship Id="rId7" Type="http://schemas.openxmlformats.org/officeDocument/2006/relationships/customXml" Target="../ink/ink375.xml"/><Relationship Id="rId162" Type="http://schemas.openxmlformats.org/officeDocument/2006/relationships/image" Target="../media/image2275.png"/><Relationship Id="rId183" Type="http://schemas.openxmlformats.org/officeDocument/2006/relationships/customXml" Target="../ink/ink463.xml"/><Relationship Id="rId218" Type="http://schemas.openxmlformats.org/officeDocument/2006/relationships/image" Target="../media/image2303.png"/><Relationship Id="rId24" Type="http://schemas.openxmlformats.org/officeDocument/2006/relationships/image" Target="../media/image2207.png"/><Relationship Id="rId45" Type="http://schemas.openxmlformats.org/officeDocument/2006/relationships/customXml" Target="../ink/ink394.xml"/><Relationship Id="rId66" Type="http://schemas.openxmlformats.org/officeDocument/2006/relationships/image" Target="../media/image2227.png"/><Relationship Id="rId87" Type="http://schemas.openxmlformats.org/officeDocument/2006/relationships/customXml" Target="../ink/ink415.xml"/><Relationship Id="rId110" Type="http://schemas.openxmlformats.org/officeDocument/2006/relationships/image" Target="../media/image2249.png"/><Relationship Id="rId131" Type="http://schemas.openxmlformats.org/officeDocument/2006/relationships/customXml" Target="../ink/ink437.xml"/><Relationship Id="rId152" Type="http://schemas.openxmlformats.org/officeDocument/2006/relationships/image" Target="../media/image2270.png"/><Relationship Id="rId173" Type="http://schemas.openxmlformats.org/officeDocument/2006/relationships/customXml" Target="../ink/ink458.xml"/><Relationship Id="rId194" Type="http://schemas.openxmlformats.org/officeDocument/2006/relationships/image" Target="../media/image2291.png"/><Relationship Id="rId208" Type="http://schemas.openxmlformats.org/officeDocument/2006/relationships/image" Target="../media/image2298.png"/><Relationship Id="rId229" Type="http://schemas.openxmlformats.org/officeDocument/2006/relationships/customXml" Target="../ink/ink486.xml"/><Relationship Id="rId14" Type="http://schemas.openxmlformats.org/officeDocument/2006/relationships/image" Target="../media/image2202.png"/><Relationship Id="rId35" Type="http://schemas.openxmlformats.org/officeDocument/2006/relationships/customXml" Target="../ink/ink389.xml"/><Relationship Id="rId56" Type="http://schemas.openxmlformats.org/officeDocument/2006/relationships/image" Target="../media/image2222.png"/><Relationship Id="rId77" Type="http://schemas.openxmlformats.org/officeDocument/2006/relationships/customXml" Target="../ink/ink410.xml"/><Relationship Id="rId100" Type="http://schemas.openxmlformats.org/officeDocument/2006/relationships/image" Target="../media/image2244.png"/><Relationship Id="rId8" Type="http://schemas.openxmlformats.org/officeDocument/2006/relationships/image" Target="../media/image2199.png"/><Relationship Id="rId98" Type="http://schemas.openxmlformats.org/officeDocument/2006/relationships/image" Target="../media/image2243.png"/><Relationship Id="rId121" Type="http://schemas.openxmlformats.org/officeDocument/2006/relationships/customXml" Target="../ink/ink432.xml"/><Relationship Id="rId142" Type="http://schemas.openxmlformats.org/officeDocument/2006/relationships/image" Target="../media/image2265.png"/><Relationship Id="rId163" Type="http://schemas.openxmlformats.org/officeDocument/2006/relationships/customXml" Target="../ink/ink453.xml"/><Relationship Id="rId184" Type="http://schemas.openxmlformats.org/officeDocument/2006/relationships/image" Target="../media/image2286.png"/><Relationship Id="rId219" Type="http://schemas.openxmlformats.org/officeDocument/2006/relationships/customXml" Target="../ink/ink481.xml"/><Relationship Id="rId230" Type="http://schemas.openxmlformats.org/officeDocument/2006/relationships/image" Target="../media/image2309.png"/><Relationship Id="rId25" Type="http://schemas.openxmlformats.org/officeDocument/2006/relationships/customXml" Target="../ink/ink384.xml"/><Relationship Id="rId46" Type="http://schemas.openxmlformats.org/officeDocument/2006/relationships/image" Target="../media/image2217.png"/><Relationship Id="rId67" Type="http://schemas.openxmlformats.org/officeDocument/2006/relationships/customXml" Target="../ink/ink405.xml"/><Relationship Id="rId88" Type="http://schemas.openxmlformats.org/officeDocument/2006/relationships/image" Target="../media/image2238.png"/><Relationship Id="rId111" Type="http://schemas.openxmlformats.org/officeDocument/2006/relationships/customXml" Target="../ink/ink427.xml"/><Relationship Id="rId132" Type="http://schemas.openxmlformats.org/officeDocument/2006/relationships/image" Target="../media/image2260.png"/><Relationship Id="rId153" Type="http://schemas.openxmlformats.org/officeDocument/2006/relationships/customXml" Target="../ink/ink448.xml"/><Relationship Id="rId174" Type="http://schemas.openxmlformats.org/officeDocument/2006/relationships/image" Target="../media/image2281.png"/><Relationship Id="rId195" Type="http://schemas.openxmlformats.org/officeDocument/2006/relationships/customXml" Target="../ink/ink469.xml"/><Relationship Id="rId209" Type="http://schemas.openxmlformats.org/officeDocument/2006/relationships/customXml" Target="../ink/ink476.xml"/><Relationship Id="rId190" Type="http://schemas.openxmlformats.org/officeDocument/2006/relationships/image" Target="../media/image2289.png"/><Relationship Id="rId204" Type="http://schemas.openxmlformats.org/officeDocument/2006/relationships/image" Target="../media/image2296.png"/><Relationship Id="rId220" Type="http://schemas.openxmlformats.org/officeDocument/2006/relationships/image" Target="../media/image2304.png"/><Relationship Id="rId225" Type="http://schemas.openxmlformats.org/officeDocument/2006/relationships/customXml" Target="../ink/ink484.xml"/><Relationship Id="rId15" Type="http://schemas.openxmlformats.org/officeDocument/2006/relationships/customXml" Target="../ink/ink379.xml"/><Relationship Id="rId36" Type="http://schemas.openxmlformats.org/officeDocument/2006/relationships/image" Target="../media/image2212.png"/><Relationship Id="rId57" Type="http://schemas.openxmlformats.org/officeDocument/2006/relationships/customXml" Target="../ink/ink400.xml"/><Relationship Id="rId106" Type="http://schemas.openxmlformats.org/officeDocument/2006/relationships/image" Target="../media/image2247.png"/><Relationship Id="rId127" Type="http://schemas.openxmlformats.org/officeDocument/2006/relationships/customXml" Target="../ink/ink435.xml"/><Relationship Id="rId10" Type="http://schemas.openxmlformats.org/officeDocument/2006/relationships/image" Target="../media/image2200.png"/><Relationship Id="rId31" Type="http://schemas.openxmlformats.org/officeDocument/2006/relationships/customXml" Target="../ink/ink387.xml"/><Relationship Id="rId52" Type="http://schemas.openxmlformats.org/officeDocument/2006/relationships/image" Target="../media/image2220.png"/><Relationship Id="rId73" Type="http://schemas.openxmlformats.org/officeDocument/2006/relationships/customXml" Target="../ink/ink408.xml"/><Relationship Id="rId78" Type="http://schemas.openxmlformats.org/officeDocument/2006/relationships/image" Target="../media/image2233.png"/><Relationship Id="rId94" Type="http://schemas.openxmlformats.org/officeDocument/2006/relationships/image" Target="../media/image2241.png"/><Relationship Id="rId99" Type="http://schemas.openxmlformats.org/officeDocument/2006/relationships/customXml" Target="../ink/ink421.xml"/><Relationship Id="rId101" Type="http://schemas.openxmlformats.org/officeDocument/2006/relationships/customXml" Target="../ink/ink422.xml"/><Relationship Id="rId122" Type="http://schemas.openxmlformats.org/officeDocument/2006/relationships/image" Target="../media/image2255.png"/><Relationship Id="rId143" Type="http://schemas.openxmlformats.org/officeDocument/2006/relationships/customXml" Target="../ink/ink443.xml"/><Relationship Id="rId148" Type="http://schemas.openxmlformats.org/officeDocument/2006/relationships/image" Target="../media/image2268.png"/><Relationship Id="rId164" Type="http://schemas.openxmlformats.org/officeDocument/2006/relationships/image" Target="../media/image2276.png"/><Relationship Id="rId169" Type="http://schemas.openxmlformats.org/officeDocument/2006/relationships/customXml" Target="../ink/ink456.xml"/><Relationship Id="rId185" Type="http://schemas.openxmlformats.org/officeDocument/2006/relationships/customXml" Target="../ink/ink464.xml"/><Relationship Id="rId4" Type="http://schemas.openxmlformats.org/officeDocument/2006/relationships/image" Target="../media/image2197.png"/><Relationship Id="rId9" Type="http://schemas.openxmlformats.org/officeDocument/2006/relationships/customXml" Target="../ink/ink376.xml"/><Relationship Id="rId180" Type="http://schemas.openxmlformats.org/officeDocument/2006/relationships/image" Target="../media/image2284.png"/><Relationship Id="rId210" Type="http://schemas.openxmlformats.org/officeDocument/2006/relationships/image" Target="../media/image2299.png"/><Relationship Id="rId215" Type="http://schemas.openxmlformats.org/officeDocument/2006/relationships/customXml" Target="../ink/ink479.xml"/><Relationship Id="rId236" Type="http://schemas.openxmlformats.org/officeDocument/2006/relationships/image" Target="../media/image2312.png"/><Relationship Id="rId26" Type="http://schemas.openxmlformats.org/officeDocument/2006/relationships/image" Target="../media/image2208.png"/><Relationship Id="rId231" Type="http://schemas.openxmlformats.org/officeDocument/2006/relationships/customXml" Target="../ink/ink487.xml"/><Relationship Id="rId47" Type="http://schemas.openxmlformats.org/officeDocument/2006/relationships/customXml" Target="../ink/ink395.xml"/><Relationship Id="rId68" Type="http://schemas.openxmlformats.org/officeDocument/2006/relationships/image" Target="../media/image2228.png"/><Relationship Id="rId89" Type="http://schemas.openxmlformats.org/officeDocument/2006/relationships/customXml" Target="../ink/ink416.xml"/><Relationship Id="rId112" Type="http://schemas.openxmlformats.org/officeDocument/2006/relationships/image" Target="../media/image2250.png"/><Relationship Id="rId133" Type="http://schemas.openxmlformats.org/officeDocument/2006/relationships/customXml" Target="../ink/ink438.xml"/><Relationship Id="rId154" Type="http://schemas.openxmlformats.org/officeDocument/2006/relationships/image" Target="../media/image2271.png"/><Relationship Id="rId175" Type="http://schemas.openxmlformats.org/officeDocument/2006/relationships/customXml" Target="../ink/ink459.xml"/><Relationship Id="rId196" Type="http://schemas.openxmlformats.org/officeDocument/2006/relationships/image" Target="../media/image2292.png"/><Relationship Id="rId200" Type="http://schemas.openxmlformats.org/officeDocument/2006/relationships/image" Target="../media/image2294.png"/><Relationship Id="rId16" Type="http://schemas.openxmlformats.org/officeDocument/2006/relationships/image" Target="../media/image2203.png"/><Relationship Id="rId221" Type="http://schemas.openxmlformats.org/officeDocument/2006/relationships/customXml" Target="../ink/ink482.xml"/><Relationship Id="rId37" Type="http://schemas.openxmlformats.org/officeDocument/2006/relationships/customXml" Target="../ink/ink390.xml"/><Relationship Id="rId58" Type="http://schemas.openxmlformats.org/officeDocument/2006/relationships/image" Target="../media/image2223.png"/><Relationship Id="rId79" Type="http://schemas.openxmlformats.org/officeDocument/2006/relationships/customXml" Target="../ink/ink411.xml"/><Relationship Id="rId102" Type="http://schemas.openxmlformats.org/officeDocument/2006/relationships/image" Target="../media/image2245.png"/><Relationship Id="rId123" Type="http://schemas.openxmlformats.org/officeDocument/2006/relationships/customXml" Target="../ink/ink433.xml"/><Relationship Id="rId144" Type="http://schemas.openxmlformats.org/officeDocument/2006/relationships/image" Target="../media/image2266.png"/><Relationship Id="rId90" Type="http://schemas.openxmlformats.org/officeDocument/2006/relationships/image" Target="../media/image2239.png"/><Relationship Id="rId165" Type="http://schemas.openxmlformats.org/officeDocument/2006/relationships/customXml" Target="../ink/ink454.xml"/><Relationship Id="rId186" Type="http://schemas.openxmlformats.org/officeDocument/2006/relationships/image" Target="../media/image2287.png"/><Relationship Id="rId211" Type="http://schemas.openxmlformats.org/officeDocument/2006/relationships/customXml" Target="../ink/ink477.xml"/><Relationship Id="rId232" Type="http://schemas.openxmlformats.org/officeDocument/2006/relationships/image" Target="../media/image2310.png"/><Relationship Id="rId27" Type="http://schemas.openxmlformats.org/officeDocument/2006/relationships/customXml" Target="../ink/ink385.xml"/><Relationship Id="rId48" Type="http://schemas.openxmlformats.org/officeDocument/2006/relationships/image" Target="../media/image2218.png"/><Relationship Id="rId69" Type="http://schemas.openxmlformats.org/officeDocument/2006/relationships/customXml" Target="../ink/ink406.xml"/><Relationship Id="rId113" Type="http://schemas.openxmlformats.org/officeDocument/2006/relationships/customXml" Target="../ink/ink428.xml"/><Relationship Id="rId134" Type="http://schemas.openxmlformats.org/officeDocument/2006/relationships/image" Target="../media/image2261.png"/><Relationship Id="rId80" Type="http://schemas.openxmlformats.org/officeDocument/2006/relationships/image" Target="../media/image2234.png"/><Relationship Id="rId155" Type="http://schemas.openxmlformats.org/officeDocument/2006/relationships/customXml" Target="../ink/ink449.xml"/><Relationship Id="rId176" Type="http://schemas.openxmlformats.org/officeDocument/2006/relationships/image" Target="../media/image2282.png"/><Relationship Id="rId197" Type="http://schemas.openxmlformats.org/officeDocument/2006/relationships/customXml" Target="../ink/ink470.xml"/><Relationship Id="rId201" Type="http://schemas.openxmlformats.org/officeDocument/2006/relationships/customXml" Target="../ink/ink472.xml"/><Relationship Id="rId222" Type="http://schemas.openxmlformats.org/officeDocument/2006/relationships/image" Target="../media/image2305.png"/><Relationship Id="rId17" Type="http://schemas.openxmlformats.org/officeDocument/2006/relationships/customXml" Target="../ink/ink380.xml"/><Relationship Id="rId38" Type="http://schemas.openxmlformats.org/officeDocument/2006/relationships/image" Target="../media/image2213.png"/><Relationship Id="rId59" Type="http://schemas.openxmlformats.org/officeDocument/2006/relationships/customXml" Target="../ink/ink401.xml"/><Relationship Id="rId103" Type="http://schemas.openxmlformats.org/officeDocument/2006/relationships/customXml" Target="../ink/ink423.xml"/><Relationship Id="rId124" Type="http://schemas.openxmlformats.org/officeDocument/2006/relationships/image" Target="../media/image2256.png"/><Relationship Id="rId70" Type="http://schemas.openxmlformats.org/officeDocument/2006/relationships/image" Target="../media/image2229.png"/><Relationship Id="rId91" Type="http://schemas.openxmlformats.org/officeDocument/2006/relationships/customXml" Target="../ink/ink417.xml"/><Relationship Id="rId145" Type="http://schemas.openxmlformats.org/officeDocument/2006/relationships/customXml" Target="../ink/ink444.xml"/><Relationship Id="rId166" Type="http://schemas.openxmlformats.org/officeDocument/2006/relationships/image" Target="../media/image2277.png"/><Relationship Id="rId187" Type="http://schemas.openxmlformats.org/officeDocument/2006/relationships/customXml" Target="../ink/ink465.xml"/><Relationship Id="rId1" Type="http://schemas.openxmlformats.org/officeDocument/2006/relationships/slideLayout" Target="../slideLayouts/slideLayout7.xml"/><Relationship Id="rId212" Type="http://schemas.openxmlformats.org/officeDocument/2006/relationships/image" Target="../media/image2300.png"/><Relationship Id="rId233" Type="http://schemas.openxmlformats.org/officeDocument/2006/relationships/customXml" Target="../ink/ink488.xml"/><Relationship Id="rId28" Type="http://schemas.openxmlformats.org/officeDocument/2006/relationships/image" Target="../media/image2209.png"/><Relationship Id="rId49" Type="http://schemas.openxmlformats.org/officeDocument/2006/relationships/customXml" Target="../ink/ink396.xml"/><Relationship Id="rId114" Type="http://schemas.openxmlformats.org/officeDocument/2006/relationships/image" Target="../media/image2251.png"/><Relationship Id="rId60" Type="http://schemas.openxmlformats.org/officeDocument/2006/relationships/image" Target="../media/image2224.png"/><Relationship Id="rId81" Type="http://schemas.openxmlformats.org/officeDocument/2006/relationships/customXml" Target="../ink/ink412.xml"/><Relationship Id="rId135" Type="http://schemas.openxmlformats.org/officeDocument/2006/relationships/customXml" Target="../ink/ink439.xml"/><Relationship Id="rId156" Type="http://schemas.openxmlformats.org/officeDocument/2006/relationships/image" Target="../media/image2272.png"/><Relationship Id="rId177" Type="http://schemas.openxmlformats.org/officeDocument/2006/relationships/customXml" Target="../ink/ink460.xml"/><Relationship Id="rId198" Type="http://schemas.openxmlformats.org/officeDocument/2006/relationships/image" Target="../media/image2293.png"/><Relationship Id="rId202" Type="http://schemas.openxmlformats.org/officeDocument/2006/relationships/image" Target="../media/image2295.png"/><Relationship Id="rId223" Type="http://schemas.openxmlformats.org/officeDocument/2006/relationships/customXml" Target="../ink/ink483.xml"/><Relationship Id="rId18" Type="http://schemas.openxmlformats.org/officeDocument/2006/relationships/image" Target="../media/image2204.png"/><Relationship Id="rId39" Type="http://schemas.openxmlformats.org/officeDocument/2006/relationships/customXml" Target="../ink/ink391.xml"/><Relationship Id="rId50" Type="http://schemas.openxmlformats.org/officeDocument/2006/relationships/image" Target="../media/image2219.png"/><Relationship Id="rId104" Type="http://schemas.openxmlformats.org/officeDocument/2006/relationships/image" Target="../media/image2246.png"/><Relationship Id="rId125" Type="http://schemas.openxmlformats.org/officeDocument/2006/relationships/customXml" Target="../ink/ink434.xml"/><Relationship Id="rId146" Type="http://schemas.openxmlformats.org/officeDocument/2006/relationships/image" Target="../media/image2267.png"/><Relationship Id="rId167" Type="http://schemas.openxmlformats.org/officeDocument/2006/relationships/customXml" Target="../ink/ink455.xml"/><Relationship Id="rId188" Type="http://schemas.openxmlformats.org/officeDocument/2006/relationships/image" Target="../media/image2288.png"/><Relationship Id="rId71" Type="http://schemas.openxmlformats.org/officeDocument/2006/relationships/customXml" Target="../ink/ink407.xml"/><Relationship Id="rId92" Type="http://schemas.openxmlformats.org/officeDocument/2006/relationships/image" Target="../media/image2240.png"/><Relationship Id="rId213" Type="http://schemas.openxmlformats.org/officeDocument/2006/relationships/customXml" Target="../ink/ink478.xml"/><Relationship Id="rId234" Type="http://schemas.openxmlformats.org/officeDocument/2006/relationships/image" Target="../media/image2311.png"/><Relationship Id="rId2" Type="http://schemas.openxmlformats.org/officeDocument/2006/relationships/image" Target="../media/image150.jpeg"/><Relationship Id="rId29" Type="http://schemas.openxmlformats.org/officeDocument/2006/relationships/customXml" Target="../ink/ink386.xml"/><Relationship Id="rId40" Type="http://schemas.openxmlformats.org/officeDocument/2006/relationships/image" Target="../media/image2214.png"/><Relationship Id="rId115" Type="http://schemas.openxmlformats.org/officeDocument/2006/relationships/customXml" Target="../ink/ink429.xml"/><Relationship Id="rId136" Type="http://schemas.openxmlformats.org/officeDocument/2006/relationships/image" Target="../media/image2262.png"/><Relationship Id="rId157" Type="http://schemas.openxmlformats.org/officeDocument/2006/relationships/customXml" Target="../ink/ink450.xml"/><Relationship Id="rId178" Type="http://schemas.openxmlformats.org/officeDocument/2006/relationships/image" Target="../media/image2283.png"/><Relationship Id="rId61" Type="http://schemas.openxmlformats.org/officeDocument/2006/relationships/customXml" Target="../ink/ink402.xml"/><Relationship Id="rId82" Type="http://schemas.openxmlformats.org/officeDocument/2006/relationships/image" Target="../media/image2235.png"/><Relationship Id="rId199" Type="http://schemas.openxmlformats.org/officeDocument/2006/relationships/customXml" Target="../ink/ink471.xml"/><Relationship Id="rId203" Type="http://schemas.openxmlformats.org/officeDocument/2006/relationships/customXml" Target="../ink/ink473.xml"/><Relationship Id="rId19" Type="http://schemas.openxmlformats.org/officeDocument/2006/relationships/customXml" Target="../ink/ink381.xml"/><Relationship Id="rId224" Type="http://schemas.openxmlformats.org/officeDocument/2006/relationships/image" Target="../media/image2306.png"/><Relationship Id="rId30" Type="http://schemas.openxmlformats.org/officeDocument/2006/relationships/image" Target="../media/image250.png"/><Relationship Id="rId105" Type="http://schemas.openxmlformats.org/officeDocument/2006/relationships/customXml" Target="../ink/ink424.xml"/><Relationship Id="rId126" Type="http://schemas.openxmlformats.org/officeDocument/2006/relationships/image" Target="../media/image2257.png"/><Relationship Id="rId147" Type="http://schemas.openxmlformats.org/officeDocument/2006/relationships/customXml" Target="../ink/ink445.xml"/><Relationship Id="rId168" Type="http://schemas.openxmlformats.org/officeDocument/2006/relationships/image" Target="../media/image2278.png"/><Relationship Id="rId51" Type="http://schemas.openxmlformats.org/officeDocument/2006/relationships/customXml" Target="../ink/ink397.xml"/><Relationship Id="rId72" Type="http://schemas.openxmlformats.org/officeDocument/2006/relationships/image" Target="../media/image2230.png"/><Relationship Id="rId93" Type="http://schemas.openxmlformats.org/officeDocument/2006/relationships/customXml" Target="../ink/ink418.xml"/><Relationship Id="rId189" Type="http://schemas.openxmlformats.org/officeDocument/2006/relationships/customXml" Target="../ink/ink466.xml"/><Relationship Id="rId3" Type="http://schemas.openxmlformats.org/officeDocument/2006/relationships/customXml" Target="../ink/ink373.xml"/><Relationship Id="rId214" Type="http://schemas.openxmlformats.org/officeDocument/2006/relationships/image" Target="../media/image2301.png"/><Relationship Id="rId235" Type="http://schemas.openxmlformats.org/officeDocument/2006/relationships/customXml" Target="../ink/ink489.xml"/><Relationship Id="rId116" Type="http://schemas.openxmlformats.org/officeDocument/2006/relationships/image" Target="../media/image2252.png"/><Relationship Id="rId137" Type="http://schemas.openxmlformats.org/officeDocument/2006/relationships/customXml" Target="../ink/ink440.xml"/><Relationship Id="rId158" Type="http://schemas.openxmlformats.org/officeDocument/2006/relationships/image" Target="../media/image2273.png"/><Relationship Id="rId20" Type="http://schemas.openxmlformats.org/officeDocument/2006/relationships/image" Target="../media/image2205.png"/><Relationship Id="rId41" Type="http://schemas.openxmlformats.org/officeDocument/2006/relationships/customXml" Target="../ink/ink392.xml"/><Relationship Id="rId62" Type="http://schemas.openxmlformats.org/officeDocument/2006/relationships/image" Target="../media/image2225.png"/><Relationship Id="rId83" Type="http://schemas.openxmlformats.org/officeDocument/2006/relationships/customXml" Target="../ink/ink413.xml"/><Relationship Id="rId179" Type="http://schemas.openxmlformats.org/officeDocument/2006/relationships/customXml" Target="../ink/ink461.xml"/></Relationships>
</file>

<file path=ppt/slides/_rels/slide11.xml.rels><?xml version="1.0" encoding="UTF-8" standalone="yes"?>
<Relationships xmlns="http://schemas.openxmlformats.org/package/2006/relationships"><Relationship Id="rId117" Type="http://schemas.openxmlformats.org/officeDocument/2006/relationships/customXml" Target="../ink/ink548.xml"/><Relationship Id="rId21" Type="http://schemas.openxmlformats.org/officeDocument/2006/relationships/customXml" Target="../ink/ink500.xml"/><Relationship Id="rId63" Type="http://schemas.openxmlformats.org/officeDocument/2006/relationships/customXml" Target="../ink/ink521.xml"/><Relationship Id="rId159" Type="http://schemas.openxmlformats.org/officeDocument/2006/relationships/customXml" Target="../ink/ink569.xml"/><Relationship Id="rId170" Type="http://schemas.openxmlformats.org/officeDocument/2006/relationships/image" Target="../media/image2397.png"/><Relationship Id="rId226" Type="http://schemas.openxmlformats.org/officeDocument/2006/relationships/customXml" Target="../ink/ink603.xml"/><Relationship Id="rId268" Type="http://schemas.openxmlformats.org/officeDocument/2006/relationships/customXml" Target="../ink/ink624.xml"/><Relationship Id="rId32" Type="http://schemas.openxmlformats.org/officeDocument/2006/relationships/image" Target="../media/image2329.png"/><Relationship Id="rId74" Type="http://schemas.openxmlformats.org/officeDocument/2006/relationships/image" Target="../media/image2349.png"/><Relationship Id="rId128" Type="http://schemas.openxmlformats.org/officeDocument/2006/relationships/image" Target="../media/image2376.png"/><Relationship Id="rId5" Type="http://schemas.openxmlformats.org/officeDocument/2006/relationships/customXml" Target="../ink/ink492.xml"/><Relationship Id="rId95" Type="http://schemas.openxmlformats.org/officeDocument/2006/relationships/customXml" Target="../ink/ink537.xml"/><Relationship Id="rId160" Type="http://schemas.openxmlformats.org/officeDocument/2006/relationships/image" Target="../media/image2392.png"/><Relationship Id="rId181" Type="http://schemas.openxmlformats.org/officeDocument/2006/relationships/customXml" Target="../ink/ink580.xml"/><Relationship Id="rId216" Type="http://schemas.openxmlformats.org/officeDocument/2006/relationships/customXml" Target="../ink/ink598.xml"/><Relationship Id="rId237" Type="http://schemas.openxmlformats.org/officeDocument/2006/relationships/image" Target="../media/image2430.png"/><Relationship Id="rId258" Type="http://schemas.openxmlformats.org/officeDocument/2006/relationships/customXml" Target="../ink/ink619.xml"/><Relationship Id="rId22" Type="http://schemas.openxmlformats.org/officeDocument/2006/relationships/image" Target="../media/image2324.png"/><Relationship Id="rId43" Type="http://schemas.openxmlformats.org/officeDocument/2006/relationships/customXml" Target="../ink/ink511.xml"/><Relationship Id="rId64" Type="http://schemas.openxmlformats.org/officeDocument/2006/relationships/image" Target="../media/image2344.png"/><Relationship Id="rId118" Type="http://schemas.openxmlformats.org/officeDocument/2006/relationships/image" Target="../media/image2371.png"/><Relationship Id="rId139" Type="http://schemas.openxmlformats.org/officeDocument/2006/relationships/customXml" Target="../ink/ink559.xml"/><Relationship Id="rId85" Type="http://schemas.openxmlformats.org/officeDocument/2006/relationships/customXml" Target="../ink/ink532.xml"/><Relationship Id="rId150" Type="http://schemas.openxmlformats.org/officeDocument/2006/relationships/image" Target="../media/image2387.png"/><Relationship Id="rId171" Type="http://schemas.openxmlformats.org/officeDocument/2006/relationships/customXml" Target="../ink/ink575.xml"/><Relationship Id="rId192" Type="http://schemas.openxmlformats.org/officeDocument/2006/relationships/customXml" Target="../ink/ink586.xml"/><Relationship Id="rId206" Type="http://schemas.openxmlformats.org/officeDocument/2006/relationships/customXml" Target="../ink/ink593.xml"/><Relationship Id="rId227" Type="http://schemas.openxmlformats.org/officeDocument/2006/relationships/image" Target="../media/image2425.png"/><Relationship Id="rId248" Type="http://schemas.openxmlformats.org/officeDocument/2006/relationships/customXml" Target="../ink/ink614.xml"/><Relationship Id="rId269" Type="http://schemas.openxmlformats.org/officeDocument/2006/relationships/image" Target="../media/image2446.png"/><Relationship Id="rId12" Type="http://schemas.openxmlformats.org/officeDocument/2006/relationships/image" Target="../media/image2319.png"/><Relationship Id="rId33" Type="http://schemas.openxmlformats.org/officeDocument/2006/relationships/customXml" Target="../ink/ink506.xml"/><Relationship Id="rId108" Type="http://schemas.openxmlformats.org/officeDocument/2006/relationships/image" Target="../media/image2366.png"/><Relationship Id="rId129" Type="http://schemas.openxmlformats.org/officeDocument/2006/relationships/customXml" Target="../ink/ink554.xml"/><Relationship Id="rId54" Type="http://schemas.openxmlformats.org/officeDocument/2006/relationships/image" Target="../media/image2339.png"/><Relationship Id="rId75" Type="http://schemas.openxmlformats.org/officeDocument/2006/relationships/customXml" Target="../ink/ink527.xml"/><Relationship Id="rId96" Type="http://schemas.openxmlformats.org/officeDocument/2006/relationships/image" Target="../media/image2360.png"/><Relationship Id="rId140" Type="http://schemas.openxmlformats.org/officeDocument/2006/relationships/image" Target="../media/image2382.png"/><Relationship Id="rId161" Type="http://schemas.openxmlformats.org/officeDocument/2006/relationships/customXml" Target="../ink/ink570.xml"/><Relationship Id="rId182" Type="http://schemas.openxmlformats.org/officeDocument/2006/relationships/customXml" Target="../ink/ink581.xml"/><Relationship Id="rId217" Type="http://schemas.openxmlformats.org/officeDocument/2006/relationships/image" Target="../media/image2420.png"/><Relationship Id="rId6" Type="http://schemas.openxmlformats.org/officeDocument/2006/relationships/image" Target="../media/image2316.png"/><Relationship Id="rId238" Type="http://schemas.openxmlformats.org/officeDocument/2006/relationships/customXml" Target="../ink/ink609.xml"/><Relationship Id="rId259" Type="http://schemas.openxmlformats.org/officeDocument/2006/relationships/image" Target="../media/image2441.png"/><Relationship Id="rId23" Type="http://schemas.openxmlformats.org/officeDocument/2006/relationships/customXml" Target="../ink/ink501.xml"/><Relationship Id="rId119" Type="http://schemas.openxmlformats.org/officeDocument/2006/relationships/customXml" Target="../ink/ink549.xml"/><Relationship Id="rId270" Type="http://schemas.openxmlformats.org/officeDocument/2006/relationships/customXml" Target="../ink/ink625.xml"/><Relationship Id="rId44" Type="http://schemas.openxmlformats.org/officeDocument/2006/relationships/image" Target="../media/image2335.png"/><Relationship Id="rId65" Type="http://schemas.openxmlformats.org/officeDocument/2006/relationships/customXml" Target="../ink/ink522.xml"/><Relationship Id="rId86" Type="http://schemas.openxmlformats.org/officeDocument/2006/relationships/image" Target="../media/image2355.png"/><Relationship Id="rId130" Type="http://schemas.openxmlformats.org/officeDocument/2006/relationships/image" Target="../media/image2377.png"/><Relationship Id="rId151" Type="http://schemas.openxmlformats.org/officeDocument/2006/relationships/customXml" Target="../ink/ink565.xml"/><Relationship Id="rId172" Type="http://schemas.openxmlformats.org/officeDocument/2006/relationships/image" Target="../media/image2398.png"/><Relationship Id="rId193" Type="http://schemas.openxmlformats.org/officeDocument/2006/relationships/image" Target="../media/image2408.png"/><Relationship Id="rId207" Type="http://schemas.openxmlformats.org/officeDocument/2006/relationships/image" Target="../media/image2415.png"/><Relationship Id="rId228" Type="http://schemas.openxmlformats.org/officeDocument/2006/relationships/customXml" Target="../ink/ink604.xml"/><Relationship Id="rId249" Type="http://schemas.openxmlformats.org/officeDocument/2006/relationships/image" Target="../media/image2436.png"/><Relationship Id="rId13" Type="http://schemas.openxmlformats.org/officeDocument/2006/relationships/customXml" Target="../ink/ink496.xml"/><Relationship Id="rId109" Type="http://schemas.openxmlformats.org/officeDocument/2006/relationships/customXml" Target="../ink/ink544.xml"/><Relationship Id="rId260" Type="http://schemas.openxmlformats.org/officeDocument/2006/relationships/customXml" Target="../ink/ink620.xml"/><Relationship Id="rId34" Type="http://schemas.openxmlformats.org/officeDocument/2006/relationships/image" Target="../media/image2330.png"/><Relationship Id="rId55" Type="http://schemas.openxmlformats.org/officeDocument/2006/relationships/customXml" Target="../ink/ink517.xml"/><Relationship Id="rId76" Type="http://schemas.openxmlformats.org/officeDocument/2006/relationships/image" Target="../media/image2350.png"/><Relationship Id="rId97" Type="http://schemas.openxmlformats.org/officeDocument/2006/relationships/customXml" Target="../ink/ink538.xml"/><Relationship Id="rId120" Type="http://schemas.openxmlformats.org/officeDocument/2006/relationships/image" Target="../media/image2372.png"/><Relationship Id="rId141" Type="http://schemas.openxmlformats.org/officeDocument/2006/relationships/customXml" Target="../ink/ink560.xml"/><Relationship Id="rId7" Type="http://schemas.openxmlformats.org/officeDocument/2006/relationships/customXml" Target="../ink/ink493.xml"/><Relationship Id="rId162" Type="http://schemas.openxmlformats.org/officeDocument/2006/relationships/image" Target="../media/image2393.png"/><Relationship Id="rId183" Type="http://schemas.openxmlformats.org/officeDocument/2006/relationships/image" Target="../media/image2403.png"/><Relationship Id="rId218" Type="http://schemas.openxmlformats.org/officeDocument/2006/relationships/customXml" Target="../ink/ink599.xml"/><Relationship Id="rId239" Type="http://schemas.openxmlformats.org/officeDocument/2006/relationships/image" Target="../media/image2431.png"/><Relationship Id="rId250" Type="http://schemas.openxmlformats.org/officeDocument/2006/relationships/customXml" Target="../ink/ink615.xml"/><Relationship Id="rId271" Type="http://schemas.openxmlformats.org/officeDocument/2006/relationships/image" Target="../media/image2447.png"/><Relationship Id="rId24" Type="http://schemas.openxmlformats.org/officeDocument/2006/relationships/image" Target="../media/image2325.png"/><Relationship Id="rId45" Type="http://schemas.openxmlformats.org/officeDocument/2006/relationships/customXml" Target="../ink/ink512.xml"/><Relationship Id="rId66" Type="http://schemas.openxmlformats.org/officeDocument/2006/relationships/image" Target="../media/image2345.png"/><Relationship Id="rId87" Type="http://schemas.openxmlformats.org/officeDocument/2006/relationships/customXml" Target="../ink/ink533.xml"/><Relationship Id="rId110" Type="http://schemas.openxmlformats.org/officeDocument/2006/relationships/image" Target="../media/image2367.png"/><Relationship Id="rId131" Type="http://schemas.openxmlformats.org/officeDocument/2006/relationships/customXml" Target="../ink/ink555.xml"/><Relationship Id="rId152" Type="http://schemas.openxmlformats.org/officeDocument/2006/relationships/image" Target="../media/image2388.png"/><Relationship Id="rId173" Type="http://schemas.openxmlformats.org/officeDocument/2006/relationships/customXml" Target="../ink/ink576.xml"/><Relationship Id="rId194" Type="http://schemas.openxmlformats.org/officeDocument/2006/relationships/customXml" Target="../ink/ink587.xml"/><Relationship Id="rId208" Type="http://schemas.openxmlformats.org/officeDocument/2006/relationships/customXml" Target="../ink/ink594.xml"/><Relationship Id="rId229" Type="http://schemas.openxmlformats.org/officeDocument/2006/relationships/image" Target="../media/image2426.png"/><Relationship Id="rId240" Type="http://schemas.openxmlformats.org/officeDocument/2006/relationships/customXml" Target="../ink/ink610.xml"/><Relationship Id="rId261" Type="http://schemas.openxmlformats.org/officeDocument/2006/relationships/image" Target="../media/image2442.png"/><Relationship Id="rId14" Type="http://schemas.openxmlformats.org/officeDocument/2006/relationships/image" Target="../media/image2320.png"/><Relationship Id="rId35" Type="http://schemas.openxmlformats.org/officeDocument/2006/relationships/customXml" Target="../ink/ink507.xml"/><Relationship Id="rId56" Type="http://schemas.openxmlformats.org/officeDocument/2006/relationships/image" Target="../media/image2340.png"/><Relationship Id="rId77" Type="http://schemas.openxmlformats.org/officeDocument/2006/relationships/customXml" Target="../ink/ink528.xml"/><Relationship Id="rId100" Type="http://schemas.openxmlformats.org/officeDocument/2006/relationships/image" Target="../media/image2362.png"/><Relationship Id="rId8" Type="http://schemas.openxmlformats.org/officeDocument/2006/relationships/image" Target="../media/image2317.png"/><Relationship Id="rId98" Type="http://schemas.openxmlformats.org/officeDocument/2006/relationships/image" Target="../media/image2361.png"/><Relationship Id="rId121" Type="http://schemas.openxmlformats.org/officeDocument/2006/relationships/customXml" Target="../ink/ink550.xml"/><Relationship Id="rId142" Type="http://schemas.openxmlformats.org/officeDocument/2006/relationships/image" Target="../media/image2383.png"/><Relationship Id="rId163" Type="http://schemas.openxmlformats.org/officeDocument/2006/relationships/customXml" Target="../ink/ink571.xml"/><Relationship Id="rId184" Type="http://schemas.openxmlformats.org/officeDocument/2006/relationships/customXml" Target="../ink/ink582.xml"/><Relationship Id="rId219" Type="http://schemas.openxmlformats.org/officeDocument/2006/relationships/image" Target="../media/image2421.png"/><Relationship Id="rId230" Type="http://schemas.openxmlformats.org/officeDocument/2006/relationships/customXml" Target="../ink/ink605.xml"/><Relationship Id="rId251" Type="http://schemas.openxmlformats.org/officeDocument/2006/relationships/image" Target="../media/image2437.png"/><Relationship Id="rId25" Type="http://schemas.openxmlformats.org/officeDocument/2006/relationships/customXml" Target="../ink/ink502.xml"/><Relationship Id="rId46" Type="http://schemas.openxmlformats.org/officeDocument/2006/relationships/image" Target="../media/image250.png"/><Relationship Id="rId67" Type="http://schemas.openxmlformats.org/officeDocument/2006/relationships/customXml" Target="../ink/ink523.xml"/><Relationship Id="rId272" Type="http://schemas.openxmlformats.org/officeDocument/2006/relationships/customXml" Target="../ink/ink626.xml"/><Relationship Id="rId88" Type="http://schemas.openxmlformats.org/officeDocument/2006/relationships/image" Target="../media/image2356.png"/><Relationship Id="rId111" Type="http://schemas.openxmlformats.org/officeDocument/2006/relationships/customXml" Target="../ink/ink545.xml"/><Relationship Id="rId132" Type="http://schemas.openxmlformats.org/officeDocument/2006/relationships/image" Target="../media/image2378.png"/><Relationship Id="rId153" Type="http://schemas.openxmlformats.org/officeDocument/2006/relationships/customXml" Target="../ink/ink566.xml"/><Relationship Id="rId174" Type="http://schemas.openxmlformats.org/officeDocument/2006/relationships/image" Target="../media/image2399.png"/><Relationship Id="rId195" Type="http://schemas.openxmlformats.org/officeDocument/2006/relationships/image" Target="../media/image2409.png"/><Relationship Id="rId209" Type="http://schemas.openxmlformats.org/officeDocument/2006/relationships/image" Target="../media/image2416.png"/><Relationship Id="rId220" Type="http://schemas.openxmlformats.org/officeDocument/2006/relationships/customXml" Target="../ink/ink600.xml"/><Relationship Id="rId241" Type="http://schemas.openxmlformats.org/officeDocument/2006/relationships/image" Target="../media/image2432.png"/><Relationship Id="rId15" Type="http://schemas.openxmlformats.org/officeDocument/2006/relationships/customXml" Target="../ink/ink497.xml"/><Relationship Id="rId36" Type="http://schemas.openxmlformats.org/officeDocument/2006/relationships/image" Target="../media/image2331.png"/><Relationship Id="rId57" Type="http://schemas.openxmlformats.org/officeDocument/2006/relationships/customXml" Target="../ink/ink518.xml"/><Relationship Id="rId262" Type="http://schemas.openxmlformats.org/officeDocument/2006/relationships/customXml" Target="../ink/ink621.xml"/><Relationship Id="rId78" Type="http://schemas.openxmlformats.org/officeDocument/2006/relationships/image" Target="../media/image2351.png"/><Relationship Id="rId99" Type="http://schemas.openxmlformats.org/officeDocument/2006/relationships/customXml" Target="../ink/ink539.xml"/><Relationship Id="rId101" Type="http://schemas.openxmlformats.org/officeDocument/2006/relationships/customXml" Target="../ink/ink540.xml"/><Relationship Id="rId122" Type="http://schemas.openxmlformats.org/officeDocument/2006/relationships/image" Target="../media/image2373.png"/><Relationship Id="rId143" Type="http://schemas.openxmlformats.org/officeDocument/2006/relationships/customXml" Target="../ink/ink561.xml"/><Relationship Id="rId164" Type="http://schemas.openxmlformats.org/officeDocument/2006/relationships/image" Target="../media/image2394.png"/><Relationship Id="rId185" Type="http://schemas.openxmlformats.org/officeDocument/2006/relationships/image" Target="../media/image2404.png"/><Relationship Id="rId9" Type="http://schemas.openxmlformats.org/officeDocument/2006/relationships/customXml" Target="../ink/ink494.xml"/><Relationship Id="rId210" Type="http://schemas.openxmlformats.org/officeDocument/2006/relationships/customXml" Target="../ink/ink595.xml"/><Relationship Id="rId26" Type="http://schemas.openxmlformats.org/officeDocument/2006/relationships/image" Target="../media/image2326.png"/><Relationship Id="rId231" Type="http://schemas.openxmlformats.org/officeDocument/2006/relationships/image" Target="../media/image2427.png"/><Relationship Id="rId252" Type="http://schemas.openxmlformats.org/officeDocument/2006/relationships/customXml" Target="../ink/ink616.xml"/><Relationship Id="rId273" Type="http://schemas.openxmlformats.org/officeDocument/2006/relationships/image" Target="../media/image2448.png"/><Relationship Id="rId47" Type="http://schemas.openxmlformats.org/officeDocument/2006/relationships/customXml" Target="../ink/ink513.xml"/><Relationship Id="rId68" Type="http://schemas.openxmlformats.org/officeDocument/2006/relationships/image" Target="../media/image2346.png"/><Relationship Id="rId89" Type="http://schemas.openxmlformats.org/officeDocument/2006/relationships/customXml" Target="../ink/ink534.xml"/><Relationship Id="rId112" Type="http://schemas.openxmlformats.org/officeDocument/2006/relationships/image" Target="../media/image2368.png"/><Relationship Id="rId133" Type="http://schemas.openxmlformats.org/officeDocument/2006/relationships/customXml" Target="../ink/ink556.xml"/><Relationship Id="rId154" Type="http://schemas.openxmlformats.org/officeDocument/2006/relationships/image" Target="../media/image2389.png"/><Relationship Id="rId175" Type="http://schemas.openxmlformats.org/officeDocument/2006/relationships/customXml" Target="../ink/ink577.xml"/><Relationship Id="rId196" Type="http://schemas.openxmlformats.org/officeDocument/2006/relationships/customXml" Target="../ink/ink588.xml"/><Relationship Id="rId200" Type="http://schemas.openxmlformats.org/officeDocument/2006/relationships/customXml" Target="../ink/ink590.xml"/><Relationship Id="rId16" Type="http://schemas.openxmlformats.org/officeDocument/2006/relationships/image" Target="../media/image2321.png"/><Relationship Id="rId221" Type="http://schemas.openxmlformats.org/officeDocument/2006/relationships/image" Target="../media/image2422.png"/><Relationship Id="rId242" Type="http://schemas.openxmlformats.org/officeDocument/2006/relationships/customXml" Target="../ink/ink611.xml"/><Relationship Id="rId263" Type="http://schemas.openxmlformats.org/officeDocument/2006/relationships/image" Target="../media/image2443.png"/><Relationship Id="rId37" Type="http://schemas.openxmlformats.org/officeDocument/2006/relationships/customXml" Target="../ink/ink508.xml"/><Relationship Id="rId58" Type="http://schemas.openxmlformats.org/officeDocument/2006/relationships/image" Target="../media/image2341.png"/><Relationship Id="rId79" Type="http://schemas.openxmlformats.org/officeDocument/2006/relationships/customXml" Target="../ink/ink529.xml"/><Relationship Id="rId102" Type="http://schemas.openxmlformats.org/officeDocument/2006/relationships/image" Target="../media/image2363.png"/><Relationship Id="rId123" Type="http://schemas.openxmlformats.org/officeDocument/2006/relationships/customXml" Target="../ink/ink551.xml"/><Relationship Id="rId144" Type="http://schemas.openxmlformats.org/officeDocument/2006/relationships/image" Target="../media/image2384.png"/><Relationship Id="rId90" Type="http://schemas.openxmlformats.org/officeDocument/2006/relationships/image" Target="../media/image2357.png"/><Relationship Id="rId165" Type="http://schemas.openxmlformats.org/officeDocument/2006/relationships/customXml" Target="../ink/ink572.xml"/><Relationship Id="rId186" Type="http://schemas.openxmlformats.org/officeDocument/2006/relationships/customXml" Target="../ink/ink583.xml"/><Relationship Id="rId211" Type="http://schemas.openxmlformats.org/officeDocument/2006/relationships/image" Target="../media/image2417.png"/><Relationship Id="rId232" Type="http://schemas.openxmlformats.org/officeDocument/2006/relationships/customXml" Target="../ink/ink606.xml"/><Relationship Id="rId253" Type="http://schemas.openxmlformats.org/officeDocument/2006/relationships/image" Target="../media/image2438.png"/><Relationship Id="rId274" Type="http://schemas.openxmlformats.org/officeDocument/2006/relationships/customXml" Target="../ink/ink627.xml"/><Relationship Id="rId27" Type="http://schemas.openxmlformats.org/officeDocument/2006/relationships/customXml" Target="../ink/ink503.xml"/><Relationship Id="rId48" Type="http://schemas.openxmlformats.org/officeDocument/2006/relationships/image" Target="../media/image2336.png"/><Relationship Id="rId69" Type="http://schemas.openxmlformats.org/officeDocument/2006/relationships/customXml" Target="../ink/ink524.xml"/><Relationship Id="rId113" Type="http://schemas.openxmlformats.org/officeDocument/2006/relationships/customXml" Target="../ink/ink546.xml"/><Relationship Id="rId134" Type="http://schemas.openxmlformats.org/officeDocument/2006/relationships/image" Target="../media/image2379.png"/><Relationship Id="rId80" Type="http://schemas.openxmlformats.org/officeDocument/2006/relationships/image" Target="../media/image2352.png"/><Relationship Id="rId155" Type="http://schemas.openxmlformats.org/officeDocument/2006/relationships/customXml" Target="../ink/ink567.xml"/><Relationship Id="rId176" Type="http://schemas.openxmlformats.org/officeDocument/2006/relationships/image" Target="../media/image2400.png"/><Relationship Id="rId197" Type="http://schemas.openxmlformats.org/officeDocument/2006/relationships/image" Target="../media/image2410.png"/><Relationship Id="rId201" Type="http://schemas.openxmlformats.org/officeDocument/2006/relationships/image" Target="../media/image2412.png"/><Relationship Id="rId222" Type="http://schemas.openxmlformats.org/officeDocument/2006/relationships/customXml" Target="../ink/ink601.xml"/><Relationship Id="rId243" Type="http://schemas.openxmlformats.org/officeDocument/2006/relationships/image" Target="../media/image2433.png"/><Relationship Id="rId264" Type="http://schemas.openxmlformats.org/officeDocument/2006/relationships/customXml" Target="../ink/ink622.xml"/><Relationship Id="rId17" Type="http://schemas.openxmlformats.org/officeDocument/2006/relationships/customXml" Target="../ink/ink498.xml"/><Relationship Id="rId38" Type="http://schemas.openxmlformats.org/officeDocument/2006/relationships/image" Target="../media/image2332.png"/><Relationship Id="rId59" Type="http://schemas.openxmlformats.org/officeDocument/2006/relationships/customXml" Target="../ink/ink519.xml"/><Relationship Id="rId103" Type="http://schemas.openxmlformats.org/officeDocument/2006/relationships/customXml" Target="../ink/ink541.xml"/><Relationship Id="rId124" Type="http://schemas.openxmlformats.org/officeDocument/2006/relationships/image" Target="../media/image2374.png"/><Relationship Id="rId70" Type="http://schemas.openxmlformats.org/officeDocument/2006/relationships/image" Target="../media/image2347.png"/><Relationship Id="rId91" Type="http://schemas.openxmlformats.org/officeDocument/2006/relationships/customXml" Target="../ink/ink535.xml"/><Relationship Id="rId145" Type="http://schemas.openxmlformats.org/officeDocument/2006/relationships/customXml" Target="../ink/ink562.xml"/><Relationship Id="rId166" Type="http://schemas.openxmlformats.org/officeDocument/2006/relationships/image" Target="../media/image2395.png"/><Relationship Id="rId187" Type="http://schemas.openxmlformats.org/officeDocument/2006/relationships/image" Target="../media/image2405.png"/><Relationship Id="rId1" Type="http://schemas.openxmlformats.org/officeDocument/2006/relationships/slideLayout" Target="../slideLayouts/slideLayout7.xml"/><Relationship Id="rId212" Type="http://schemas.openxmlformats.org/officeDocument/2006/relationships/customXml" Target="../ink/ink596.xml"/><Relationship Id="rId233" Type="http://schemas.openxmlformats.org/officeDocument/2006/relationships/image" Target="../media/image2428.png"/><Relationship Id="rId254" Type="http://schemas.openxmlformats.org/officeDocument/2006/relationships/customXml" Target="../ink/ink617.xml"/><Relationship Id="rId28" Type="http://schemas.openxmlformats.org/officeDocument/2006/relationships/image" Target="../media/image2327.png"/><Relationship Id="rId49" Type="http://schemas.openxmlformats.org/officeDocument/2006/relationships/customXml" Target="../ink/ink514.xml"/><Relationship Id="rId114" Type="http://schemas.openxmlformats.org/officeDocument/2006/relationships/image" Target="../media/image2369.png"/><Relationship Id="rId60" Type="http://schemas.openxmlformats.org/officeDocument/2006/relationships/image" Target="../media/image2342.png"/><Relationship Id="rId81" Type="http://schemas.openxmlformats.org/officeDocument/2006/relationships/customXml" Target="../ink/ink530.xml"/><Relationship Id="rId135" Type="http://schemas.openxmlformats.org/officeDocument/2006/relationships/customXml" Target="../ink/ink557.xml"/><Relationship Id="rId156" Type="http://schemas.openxmlformats.org/officeDocument/2006/relationships/image" Target="../media/image2390.png"/><Relationship Id="rId177" Type="http://schemas.openxmlformats.org/officeDocument/2006/relationships/customXml" Target="../ink/ink578.xml"/><Relationship Id="rId198" Type="http://schemas.openxmlformats.org/officeDocument/2006/relationships/customXml" Target="../ink/ink589.xml"/><Relationship Id="rId202" Type="http://schemas.openxmlformats.org/officeDocument/2006/relationships/customXml" Target="../ink/ink591.xml"/><Relationship Id="rId223" Type="http://schemas.openxmlformats.org/officeDocument/2006/relationships/image" Target="../media/image2423.png"/><Relationship Id="rId244" Type="http://schemas.openxmlformats.org/officeDocument/2006/relationships/customXml" Target="../ink/ink612.xml"/><Relationship Id="rId18" Type="http://schemas.openxmlformats.org/officeDocument/2006/relationships/image" Target="../media/image2322.png"/><Relationship Id="rId39" Type="http://schemas.openxmlformats.org/officeDocument/2006/relationships/customXml" Target="../ink/ink509.xml"/><Relationship Id="rId265" Type="http://schemas.openxmlformats.org/officeDocument/2006/relationships/image" Target="../media/image2444.png"/><Relationship Id="rId50" Type="http://schemas.openxmlformats.org/officeDocument/2006/relationships/image" Target="../media/image2337.png"/><Relationship Id="rId104" Type="http://schemas.openxmlformats.org/officeDocument/2006/relationships/image" Target="../media/image2364.png"/><Relationship Id="rId125" Type="http://schemas.openxmlformats.org/officeDocument/2006/relationships/customXml" Target="../ink/ink552.xml"/><Relationship Id="rId146" Type="http://schemas.openxmlformats.org/officeDocument/2006/relationships/image" Target="../media/image2385.png"/><Relationship Id="rId167" Type="http://schemas.openxmlformats.org/officeDocument/2006/relationships/customXml" Target="../ink/ink573.xml"/><Relationship Id="rId188" Type="http://schemas.openxmlformats.org/officeDocument/2006/relationships/customXml" Target="../ink/ink584.xml"/><Relationship Id="rId71" Type="http://schemas.openxmlformats.org/officeDocument/2006/relationships/customXml" Target="../ink/ink525.xml"/><Relationship Id="rId92" Type="http://schemas.openxmlformats.org/officeDocument/2006/relationships/image" Target="../media/image2358.png"/><Relationship Id="rId213" Type="http://schemas.openxmlformats.org/officeDocument/2006/relationships/image" Target="../media/image2418.png"/><Relationship Id="rId234" Type="http://schemas.openxmlformats.org/officeDocument/2006/relationships/customXml" Target="../ink/ink607.xml"/><Relationship Id="rId2" Type="http://schemas.openxmlformats.org/officeDocument/2006/relationships/image" Target="../media/image151.jpeg"/><Relationship Id="rId29" Type="http://schemas.openxmlformats.org/officeDocument/2006/relationships/customXml" Target="../ink/ink504.xml"/><Relationship Id="rId255" Type="http://schemas.openxmlformats.org/officeDocument/2006/relationships/image" Target="../media/image2439.png"/><Relationship Id="rId40" Type="http://schemas.openxmlformats.org/officeDocument/2006/relationships/image" Target="../media/image2333.png"/><Relationship Id="rId115" Type="http://schemas.openxmlformats.org/officeDocument/2006/relationships/customXml" Target="../ink/ink547.xml"/><Relationship Id="rId136" Type="http://schemas.openxmlformats.org/officeDocument/2006/relationships/image" Target="../media/image2380.png"/><Relationship Id="rId157" Type="http://schemas.openxmlformats.org/officeDocument/2006/relationships/customXml" Target="../ink/ink568.xml"/><Relationship Id="rId178" Type="http://schemas.openxmlformats.org/officeDocument/2006/relationships/image" Target="../media/image2401.png"/><Relationship Id="rId61" Type="http://schemas.openxmlformats.org/officeDocument/2006/relationships/customXml" Target="../ink/ink520.xml"/><Relationship Id="rId82" Type="http://schemas.openxmlformats.org/officeDocument/2006/relationships/image" Target="../media/image2353.png"/><Relationship Id="rId199" Type="http://schemas.openxmlformats.org/officeDocument/2006/relationships/image" Target="../media/image2411.png"/><Relationship Id="rId203" Type="http://schemas.openxmlformats.org/officeDocument/2006/relationships/image" Target="../media/image2413.png"/><Relationship Id="rId19" Type="http://schemas.openxmlformats.org/officeDocument/2006/relationships/customXml" Target="../ink/ink499.xml"/><Relationship Id="rId224" Type="http://schemas.openxmlformats.org/officeDocument/2006/relationships/customXml" Target="../ink/ink602.xml"/><Relationship Id="rId245" Type="http://schemas.openxmlformats.org/officeDocument/2006/relationships/image" Target="../media/image2434.png"/><Relationship Id="rId266" Type="http://schemas.openxmlformats.org/officeDocument/2006/relationships/customXml" Target="../ink/ink623.xml"/><Relationship Id="rId30" Type="http://schemas.openxmlformats.org/officeDocument/2006/relationships/image" Target="../media/image2328.png"/><Relationship Id="rId105" Type="http://schemas.openxmlformats.org/officeDocument/2006/relationships/customXml" Target="../ink/ink542.xml"/><Relationship Id="rId126" Type="http://schemas.openxmlformats.org/officeDocument/2006/relationships/image" Target="../media/image2375.png"/><Relationship Id="rId147" Type="http://schemas.openxmlformats.org/officeDocument/2006/relationships/customXml" Target="../ink/ink563.xml"/><Relationship Id="rId168" Type="http://schemas.openxmlformats.org/officeDocument/2006/relationships/image" Target="../media/image2396.png"/><Relationship Id="rId51" Type="http://schemas.openxmlformats.org/officeDocument/2006/relationships/customXml" Target="../ink/ink515.xml"/><Relationship Id="rId72" Type="http://schemas.openxmlformats.org/officeDocument/2006/relationships/image" Target="../media/image2348.png"/><Relationship Id="rId93" Type="http://schemas.openxmlformats.org/officeDocument/2006/relationships/customXml" Target="../ink/ink536.xml"/><Relationship Id="rId189" Type="http://schemas.openxmlformats.org/officeDocument/2006/relationships/image" Target="../media/image2406.png"/><Relationship Id="rId3" Type="http://schemas.openxmlformats.org/officeDocument/2006/relationships/customXml" Target="../ink/ink491.xml"/><Relationship Id="rId214" Type="http://schemas.openxmlformats.org/officeDocument/2006/relationships/customXml" Target="../ink/ink597.xml"/><Relationship Id="rId235" Type="http://schemas.openxmlformats.org/officeDocument/2006/relationships/image" Target="../media/image2429.png"/><Relationship Id="rId256" Type="http://schemas.openxmlformats.org/officeDocument/2006/relationships/customXml" Target="../ink/ink618.xml"/><Relationship Id="rId116" Type="http://schemas.openxmlformats.org/officeDocument/2006/relationships/image" Target="../media/image2370.png"/><Relationship Id="rId137" Type="http://schemas.openxmlformats.org/officeDocument/2006/relationships/customXml" Target="../ink/ink558.xml"/><Relationship Id="rId158" Type="http://schemas.openxmlformats.org/officeDocument/2006/relationships/image" Target="../media/image2391.png"/><Relationship Id="rId20" Type="http://schemas.openxmlformats.org/officeDocument/2006/relationships/image" Target="../media/image2323.png"/><Relationship Id="rId41" Type="http://schemas.openxmlformats.org/officeDocument/2006/relationships/customXml" Target="../ink/ink510.xml"/><Relationship Id="rId62" Type="http://schemas.openxmlformats.org/officeDocument/2006/relationships/image" Target="../media/image2343.png"/><Relationship Id="rId83" Type="http://schemas.openxmlformats.org/officeDocument/2006/relationships/customXml" Target="../ink/ink531.xml"/><Relationship Id="rId179" Type="http://schemas.openxmlformats.org/officeDocument/2006/relationships/customXml" Target="../ink/ink579.xml"/><Relationship Id="rId190" Type="http://schemas.openxmlformats.org/officeDocument/2006/relationships/customXml" Target="../ink/ink585.xml"/><Relationship Id="rId204" Type="http://schemas.openxmlformats.org/officeDocument/2006/relationships/customXml" Target="../ink/ink592.xml"/><Relationship Id="rId225" Type="http://schemas.openxmlformats.org/officeDocument/2006/relationships/image" Target="../media/image2424.png"/><Relationship Id="rId246" Type="http://schemas.openxmlformats.org/officeDocument/2006/relationships/customXml" Target="../ink/ink613.xml"/><Relationship Id="rId267" Type="http://schemas.openxmlformats.org/officeDocument/2006/relationships/image" Target="../media/image2445.png"/><Relationship Id="rId106" Type="http://schemas.openxmlformats.org/officeDocument/2006/relationships/image" Target="../media/image2365.png"/><Relationship Id="rId127" Type="http://schemas.openxmlformats.org/officeDocument/2006/relationships/customXml" Target="../ink/ink553.xml"/><Relationship Id="rId10" Type="http://schemas.openxmlformats.org/officeDocument/2006/relationships/image" Target="../media/image2318.png"/><Relationship Id="rId31" Type="http://schemas.openxmlformats.org/officeDocument/2006/relationships/customXml" Target="../ink/ink505.xml"/><Relationship Id="rId52" Type="http://schemas.openxmlformats.org/officeDocument/2006/relationships/image" Target="../media/image2338.png"/><Relationship Id="rId73" Type="http://schemas.openxmlformats.org/officeDocument/2006/relationships/customXml" Target="../ink/ink526.xml"/><Relationship Id="rId94" Type="http://schemas.openxmlformats.org/officeDocument/2006/relationships/image" Target="../media/image2359.png"/><Relationship Id="rId148" Type="http://schemas.openxmlformats.org/officeDocument/2006/relationships/image" Target="../media/image2386.png"/><Relationship Id="rId169" Type="http://schemas.openxmlformats.org/officeDocument/2006/relationships/customXml" Target="../ink/ink574.xml"/><Relationship Id="rId4" Type="http://schemas.openxmlformats.org/officeDocument/2006/relationships/image" Target="../media/image2315.png"/><Relationship Id="rId180" Type="http://schemas.openxmlformats.org/officeDocument/2006/relationships/image" Target="../media/image2402.png"/><Relationship Id="rId215" Type="http://schemas.openxmlformats.org/officeDocument/2006/relationships/image" Target="../media/image2419.png"/><Relationship Id="rId236" Type="http://schemas.openxmlformats.org/officeDocument/2006/relationships/customXml" Target="../ink/ink608.xml"/><Relationship Id="rId257" Type="http://schemas.openxmlformats.org/officeDocument/2006/relationships/image" Target="../media/image2440.png"/><Relationship Id="rId42" Type="http://schemas.openxmlformats.org/officeDocument/2006/relationships/image" Target="../media/image2334.png"/><Relationship Id="rId84" Type="http://schemas.openxmlformats.org/officeDocument/2006/relationships/image" Target="../media/image2354.png"/><Relationship Id="rId138" Type="http://schemas.openxmlformats.org/officeDocument/2006/relationships/image" Target="../media/image2381.png"/><Relationship Id="rId191" Type="http://schemas.openxmlformats.org/officeDocument/2006/relationships/image" Target="../media/image2407.png"/><Relationship Id="rId205" Type="http://schemas.openxmlformats.org/officeDocument/2006/relationships/image" Target="../media/image2414.png"/><Relationship Id="rId247" Type="http://schemas.openxmlformats.org/officeDocument/2006/relationships/image" Target="../media/image2435.png"/><Relationship Id="rId107" Type="http://schemas.openxmlformats.org/officeDocument/2006/relationships/customXml" Target="../ink/ink543.xml"/><Relationship Id="rId11" Type="http://schemas.openxmlformats.org/officeDocument/2006/relationships/customXml" Target="../ink/ink495.xml"/><Relationship Id="rId53" Type="http://schemas.openxmlformats.org/officeDocument/2006/relationships/customXml" Target="../ink/ink516.xml"/><Relationship Id="rId149" Type="http://schemas.openxmlformats.org/officeDocument/2006/relationships/customXml" Target="../ink/ink564.xml"/></Relationships>
</file>

<file path=ppt/slides/_rels/slide12.xml.rels><?xml version="1.0" encoding="UTF-8" standalone="yes"?>
<Relationships xmlns="http://schemas.openxmlformats.org/package/2006/relationships"><Relationship Id="rId117" Type="http://schemas.openxmlformats.org/officeDocument/2006/relationships/image" Target="../media/image196.png"/><Relationship Id="rId21" Type="http://schemas.openxmlformats.org/officeDocument/2006/relationships/customXml" Target="../ink/ink637.xml"/><Relationship Id="rId42" Type="http://schemas.openxmlformats.org/officeDocument/2006/relationships/customXml" Target="../ink/ink648.xml"/><Relationship Id="rId63" Type="http://schemas.openxmlformats.org/officeDocument/2006/relationships/image" Target="../media/image169.png"/><Relationship Id="rId84" Type="http://schemas.openxmlformats.org/officeDocument/2006/relationships/customXml" Target="../ink/ink669.xml"/><Relationship Id="rId138" Type="http://schemas.openxmlformats.org/officeDocument/2006/relationships/customXml" Target="../ink/ink699.xml"/><Relationship Id="rId16" Type="http://schemas.openxmlformats.org/officeDocument/2006/relationships/image" Target="../media/image2455.png"/><Relationship Id="rId107" Type="http://schemas.openxmlformats.org/officeDocument/2006/relationships/image" Target="../media/image191.png"/><Relationship Id="rId11" Type="http://schemas.openxmlformats.org/officeDocument/2006/relationships/customXml" Target="../ink/ink632.xml"/><Relationship Id="rId32" Type="http://schemas.openxmlformats.org/officeDocument/2006/relationships/customXml" Target="../ink/ink643.xml"/><Relationship Id="rId37" Type="http://schemas.openxmlformats.org/officeDocument/2006/relationships/image" Target="../media/image156.png"/><Relationship Id="rId53" Type="http://schemas.openxmlformats.org/officeDocument/2006/relationships/image" Target="../media/image164.png"/><Relationship Id="rId58" Type="http://schemas.openxmlformats.org/officeDocument/2006/relationships/customXml" Target="../ink/ink656.xml"/><Relationship Id="rId74" Type="http://schemas.openxmlformats.org/officeDocument/2006/relationships/customXml" Target="../ink/ink664.xml"/><Relationship Id="rId79" Type="http://schemas.openxmlformats.org/officeDocument/2006/relationships/image" Target="../media/image177.png"/><Relationship Id="rId102" Type="http://schemas.openxmlformats.org/officeDocument/2006/relationships/customXml" Target="../ink/ink678.xml"/><Relationship Id="rId123" Type="http://schemas.openxmlformats.org/officeDocument/2006/relationships/image" Target="../media/image199.png"/><Relationship Id="rId128" Type="http://schemas.openxmlformats.org/officeDocument/2006/relationships/image" Target="../media/image201.png"/><Relationship Id="rId5" Type="http://schemas.openxmlformats.org/officeDocument/2006/relationships/customXml" Target="../ink/ink629.xml"/><Relationship Id="rId90" Type="http://schemas.openxmlformats.org/officeDocument/2006/relationships/customXml" Target="../ink/ink672.xml"/><Relationship Id="rId95" Type="http://schemas.openxmlformats.org/officeDocument/2006/relationships/image" Target="../media/image185.png"/><Relationship Id="rId22" Type="http://schemas.openxmlformats.org/officeDocument/2006/relationships/image" Target="../media/image2458.png"/><Relationship Id="rId27" Type="http://schemas.openxmlformats.org/officeDocument/2006/relationships/customXml" Target="../ink/ink640.xml"/><Relationship Id="rId43" Type="http://schemas.openxmlformats.org/officeDocument/2006/relationships/image" Target="../media/image159.png"/><Relationship Id="rId48" Type="http://schemas.openxmlformats.org/officeDocument/2006/relationships/customXml" Target="../ink/ink651.xml"/><Relationship Id="rId64" Type="http://schemas.openxmlformats.org/officeDocument/2006/relationships/customXml" Target="../ink/ink659.xml"/><Relationship Id="rId69" Type="http://schemas.openxmlformats.org/officeDocument/2006/relationships/image" Target="../media/image172.png"/><Relationship Id="rId113" Type="http://schemas.openxmlformats.org/officeDocument/2006/relationships/image" Target="../media/image194.png"/><Relationship Id="rId118" Type="http://schemas.openxmlformats.org/officeDocument/2006/relationships/customXml" Target="../ink/ink686.xml"/><Relationship Id="rId134" Type="http://schemas.openxmlformats.org/officeDocument/2006/relationships/customXml" Target="../ink/ink696.xml"/><Relationship Id="rId139" Type="http://schemas.openxmlformats.org/officeDocument/2006/relationships/customXml" Target="../ink/ink700.xml"/><Relationship Id="rId80" Type="http://schemas.openxmlformats.org/officeDocument/2006/relationships/customXml" Target="../ink/ink667.xml"/><Relationship Id="rId85" Type="http://schemas.openxmlformats.org/officeDocument/2006/relationships/image" Target="../media/image180.png"/><Relationship Id="rId12" Type="http://schemas.openxmlformats.org/officeDocument/2006/relationships/image" Target="../media/image2454.png"/><Relationship Id="rId17" Type="http://schemas.openxmlformats.org/officeDocument/2006/relationships/customXml" Target="../ink/ink635.xml"/><Relationship Id="rId33" Type="http://schemas.openxmlformats.org/officeDocument/2006/relationships/image" Target="../media/image154.png"/><Relationship Id="rId38" Type="http://schemas.openxmlformats.org/officeDocument/2006/relationships/customXml" Target="../ink/ink646.xml"/><Relationship Id="rId59" Type="http://schemas.openxmlformats.org/officeDocument/2006/relationships/image" Target="../media/image167.png"/><Relationship Id="rId103" Type="http://schemas.openxmlformats.org/officeDocument/2006/relationships/image" Target="../media/image189.png"/><Relationship Id="rId108" Type="http://schemas.openxmlformats.org/officeDocument/2006/relationships/customXml" Target="../ink/ink681.xml"/><Relationship Id="rId124" Type="http://schemas.openxmlformats.org/officeDocument/2006/relationships/customXml" Target="../ink/ink689.xml"/><Relationship Id="rId129" Type="http://schemas.openxmlformats.org/officeDocument/2006/relationships/customXml" Target="../ink/ink692.xml"/><Relationship Id="rId54" Type="http://schemas.openxmlformats.org/officeDocument/2006/relationships/customXml" Target="../ink/ink654.xml"/><Relationship Id="rId70" Type="http://schemas.openxmlformats.org/officeDocument/2006/relationships/customXml" Target="../ink/ink662.xml"/><Relationship Id="rId75" Type="http://schemas.openxmlformats.org/officeDocument/2006/relationships/image" Target="../media/image175.png"/><Relationship Id="rId91" Type="http://schemas.openxmlformats.org/officeDocument/2006/relationships/image" Target="../media/image183.png"/><Relationship Id="rId96" Type="http://schemas.openxmlformats.org/officeDocument/2006/relationships/customXml" Target="../ink/ink675.xml"/><Relationship Id="rId1" Type="http://schemas.openxmlformats.org/officeDocument/2006/relationships/slideLayout" Target="../slideLayouts/slideLayout7.xml"/><Relationship Id="rId6" Type="http://schemas.openxmlformats.org/officeDocument/2006/relationships/image" Target="../media/image2451.png"/><Relationship Id="rId23" Type="http://schemas.openxmlformats.org/officeDocument/2006/relationships/customXml" Target="../ink/ink638.xml"/><Relationship Id="rId28" Type="http://schemas.openxmlformats.org/officeDocument/2006/relationships/customXml" Target="../ink/ink641.xml"/><Relationship Id="rId49" Type="http://schemas.openxmlformats.org/officeDocument/2006/relationships/image" Target="../media/image162.png"/><Relationship Id="rId114" Type="http://schemas.openxmlformats.org/officeDocument/2006/relationships/customXml" Target="../ink/ink684.xml"/><Relationship Id="rId119" Type="http://schemas.openxmlformats.org/officeDocument/2006/relationships/image" Target="../media/image197.png"/><Relationship Id="rId44" Type="http://schemas.openxmlformats.org/officeDocument/2006/relationships/customXml" Target="../ink/ink649.xml"/><Relationship Id="rId60" Type="http://schemas.openxmlformats.org/officeDocument/2006/relationships/customXml" Target="../ink/ink657.xml"/><Relationship Id="rId65" Type="http://schemas.openxmlformats.org/officeDocument/2006/relationships/image" Target="../media/image170.png"/><Relationship Id="rId81" Type="http://schemas.openxmlformats.org/officeDocument/2006/relationships/image" Target="../media/image178.png"/><Relationship Id="rId86" Type="http://schemas.openxmlformats.org/officeDocument/2006/relationships/customXml" Target="../ink/ink670.xml"/><Relationship Id="rId130" Type="http://schemas.openxmlformats.org/officeDocument/2006/relationships/customXml" Target="../ink/ink693.xml"/><Relationship Id="rId135" Type="http://schemas.openxmlformats.org/officeDocument/2006/relationships/customXml" Target="../ink/ink697.xml"/><Relationship Id="rId13" Type="http://schemas.openxmlformats.org/officeDocument/2006/relationships/customXml" Target="../ink/ink633.xml"/><Relationship Id="rId18" Type="http://schemas.openxmlformats.org/officeDocument/2006/relationships/image" Target="../media/image2456.png"/><Relationship Id="rId39" Type="http://schemas.openxmlformats.org/officeDocument/2006/relationships/image" Target="../media/image157.png"/><Relationship Id="rId109" Type="http://schemas.openxmlformats.org/officeDocument/2006/relationships/image" Target="../media/image192.png"/><Relationship Id="rId34" Type="http://schemas.openxmlformats.org/officeDocument/2006/relationships/customXml" Target="../ink/ink644.xml"/><Relationship Id="rId50" Type="http://schemas.openxmlformats.org/officeDocument/2006/relationships/customXml" Target="../ink/ink652.xml"/><Relationship Id="rId55" Type="http://schemas.openxmlformats.org/officeDocument/2006/relationships/image" Target="../media/image165.png"/><Relationship Id="rId76" Type="http://schemas.openxmlformats.org/officeDocument/2006/relationships/customXml" Target="../ink/ink665.xml"/><Relationship Id="rId97" Type="http://schemas.openxmlformats.org/officeDocument/2006/relationships/image" Target="../media/image186.png"/><Relationship Id="rId104" Type="http://schemas.openxmlformats.org/officeDocument/2006/relationships/customXml" Target="../ink/ink679.xml"/><Relationship Id="rId120" Type="http://schemas.openxmlformats.org/officeDocument/2006/relationships/customXml" Target="../ink/ink687.xml"/><Relationship Id="rId125" Type="http://schemas.openxmlformats.org/officeDocument/2006/relationships/image" Target="../media/image200.png"/><Relationship Id="rId7" Type="http://schemas.openxmlformats.org/officeDocument/2006/relationships/customXml" Target="../ink/ink630.xml"/><Relationship Id="rId71" Type="http://schemas.openxmlformats.org/officeDocument/2006/relationships/image" Target="../media/image173.png"/><Relationship Id="rId92" Type="http://schemas.openxmlformats.org/officeDocument/2006/relationships/customXml" Target="../ink/ink673.xml"/><Relationship Id="rId2" Type="http://schemas.openxmlformats.org/officeDocument/2006/relationships/image" Target="../media/image152.jpeg"/><Relationship Id="rId29" Type="http://schemas.openxmlformats.org/officeDocument/2006/relationships/image" Target="../media/image2461.png"/><Relationship Id="rId24" Type="http://schemas.openxmlformats.org/officeDocument/2006/relationships/image" Target="../media/image2459.png"/><Relationship Id="rId40" Type="http://schemas.openxmlformats.org/officeDocument/2006/relationships/customXml" Target="../ink/ink647.xml"/><Relationship Id="rId45" Type="http://schemas.openxmlformats.org/officeDocument/2006/relationships/image" Target="../media/image160.png"/><Relationship Id="rId66" Type="http://schemas.openxmlformats.org/officeDocument/2006/relationships/customXml" Target="../ink/ink660.xml"/><Relationship Id="rId87" Type="http://schemas.openxmlformats.org/officeDocument/2006/relationships/image" Target="../media/image181.png"/><Relationship Id="rId110" Type="http://schemas.openxmlformats.org/officeDocument/2006/relationships/customXml" Target="../ink/ink682.xml"/><Relationship Id="rId115" Type="http://schemas.openxmlformats.org/officeDocument/2006/relationships/image" Target="../media/image195.png"/><Relationship Id="rId131" Type="http://schemas.openxmlformats.org/officeDocument/2006/relationships/customXml" Target="../ink/ink694.xml"/><Relationship Id="rId136" Type="http://schemas.openxmlformats.org/officeDocument/2006/relationships/image" Target="../media/image203.png"/><Relationship Id="rId61" Type="http://schemas.openxmlformats.org/officeDocument/2006/relationships/image" Target="../media/image168.png"/><Relationship Id="rId82" Type="http://schemas.openxmlformats.org/officeDocument/2006/relationships/customXml" Target="../ink/ink668.xml"/><Relationship Id="rId19" Type="http://schemas.openxmlformats.org/officeDocument/2006/relationships/customXml" Target="../ink/ink636.xml"/><Relationship Id="rId14" Type="http://schemas.openxmlformats.org/officeDocument/2006/relationships/image" Target="../media/image250.png"/><Relationship Id="rId30" Type="http://schemas.openxmlformats.org/officeDocument/2006/relationships/customXml" Target="../ink/ink642.xml"/><Relationship Id="rId35" Type="http://schemas.openxmlformats.org/officeDocument/2006/relationships/image" Target="../media/image155.png"/><Relationship Id="rId56" Type="http://schemas.openxmlformats.org/officeDocument/2006/relationships/customXml" Target="../ink/ink655.xml"/><Relationship Id="rId77" Type="http://schemas.openxmlformats.org/officeDocument/2006/relationships/image" Target="../media/image176.png"/><Relationship Id="rId100" Type="http://schemas.openxmlformats.org/officeDocument/2006/relationships/customXml" Target="../ink/ink677.xml"/><Relationship Id="rId105" Type="http://schemas.openxmlformats.org/officeDocument/2006/relationships/image" Target="../media/image190.png"/><Relationship Id="rId126" Type="http://schemas.openxmlformats.org/officeDocument/2006/relationships/customXml" Target="../ink/ink690.xml"/><Relationship Id="rId8" Type="http://schemas.openxmlformats.org/officeDocument/2006/relationships/image" Target="../media/image2452.png"/><Relationship Id="rId51" Type="http://schemas.openxmlformats.org/officeDocument/2006/relationships/image" Target="../media/image163.png"/><Relationship Id="rId72" Type="http://schemas.openxmlformats.org/officeDocument/2006/relationships/customXml" Target="../ink/ink663.xml"/><Relationship Id="rId93" Type="http://schemas.openxmlformats.org/officeDocument/2006/relationships/image" Target="../media/image184.png"/><Relationship Id="rId98" Type="http://schemas.openxmlformats.org/officeDocument/2006/relationships/customXml" Target="../ink/ink676.xml"/><Relationship Id="rId121" Type="http://schemas.openxmlformats.org/officeDocument/2006/relationships/image" Target="../media/image198.png"/><Relationship Id="rId3" Type="http://schemas.openxmlformats.org/officeDocument/2006/relationships/customXml" Target="../ink/ink628.xml"/><Relationship Id="rId25" Type="http://schemas.openxmlformats.org/officeDocument/2006/relationships/customXml" Target="../ink/ink639.xml"/><Relationship Id="rId46" Type="http://schemas.openxmlformats.org/officeDocument/2006/relationships/customXml" Target="../ink/ink650.xml"/><Relationship Id="rId67" Type="http://schemas.openxmlformats.org/officeDocument/2006/relationships/image" Target="../media/image171.png"/><Relationship Id="rId116" Type="http://schemas.openxmlformats.org/officeDocument/2006/relationships/customXml" Target="../ink/ink685.xml"/><Relationship Id="rId137" Type="http://schemas.openxmlformats.org/officeDocument/2006/relationships/customXml" Target="../ink/ink698.xml"/><Relationship Id="rId20" Type="http://schemas.openxmlformats.org/officeDocument/2006/relationships/image" Target="../media/image2457.png"/><Relationship Id="rId41" Type="http://schemas.openxmlformats.org/officeDocument/2006/relationships/image" Target="../media/image158.png"/><Relationship Id="rId62" Type="http://schemas.openxmlformats.org/officeDocument/2006/relationships/customXml" Target="../ink/ink658.xml"/><Relationship Id="rId83" Type="http://schemas.openxmlformats.org/officeDocument/2006/relationships/image" Target="../media/image179.png"/><Relationship Id="rId88" Type="http://schemas.openxmlformats.org/officeDocument/2006/relationships/customXml" Target="../ink/ink671.xml"/><Relationship Id="rId111" Type="http://schemas.openxmlformats.org/officeDocument/2006/relationships/image" Target="../media/image193.png"/><Relationship Id="rId132" Type="http://schemas.openxmlformats.org/officeDocument/2006/relationships/image" Target="../media/image202.png"/><Relationship Id="rId15" Type="http://schemas.openxmlformats.org/officeDocument/2006/relationships/customXml" Target="../ink/ink634.xml"/><Relationship Id="rId36" Type="http://schemas.openxmlformats.org/officeDocument/2006/relationships/customXml" Target="../ink/ink645.xml"/><Relationship Id="rId57" Type="http://schemas.openxmlformats.org/officeDocument/2006/relationships/image" Target="../media/image166.png"/><Relationship Id="rId106" Type="http://schemas.openxmlformats.org/officeDocument/2006/relationships/customXml" Target="../ink/ink680.xml"/><Relationship Id="rId127" Type="http://schemas.openxmlformats.org/officeDocument/2006/relationships/customXml" Target="../ink/ink691.xml"/><Relationship Id="rId10" Type="http://schemas.openxmlformats.org/officeDocument/2006/relationships/image" Target="../media/image2453.png"/><Relationship Id="rId31" Type="http://schemas.openxmlformats.org/officeDocument/2006/relationships/image" Target="../media/image153.png"/><Relationship Id="rId52" Type="http://schemas.openxmlformats.org/officeDocument/2006/relationships/customXml" Target="../ink/ink653.xml"/><Relationship Id="rId73" Type="http://schemas.openxmlformats.org/officeDocument/2006/relationships/image" Target="../media/image174.png"/><Relationship Id="rId78" Type="http://schemas.openxmlformats.org/officeDocument/2006/relationships/customXml" Target="../ink/ink666.xml"/><Relationship Id="rId94" Type="http://schemas.openxmlformats.org/officeDocument/2006/relationships/customXml" Target="../ink/ink674.xml"/><Relationship Id="rId99" Type="http://schemas.openxmlformats.org/officeDocument/2006/relationships/image" Target="../media/image187.png"/><Relationship Id="rId101" Type="http://schemas.openxmlformats.org/officeDocument/2006/relationships/image" Target="../media/image188.png"/><Relationship Id="rId122" Type="http://schemas.openxmlformats.org/officeDocument/2006/relationships/customXml" Target="../ink/ink688.xml"/><Relationship Id="rId4" Type="http://schemas.openxmlformats.org/officeDocument/2006/relationships/image" Target="../media/image2450.png"/><Relationship Id="rId9" Type="http://schemas.openxmlformats.org/officeDocument/2006/relationships/customXml" Target="../ink/ink631.xml"/><Relationship Id="rId26" Type="http://schemas.openxmlformats.org/officeDocument/2006/relationships/image" Target="../media/image2460.png"/><Relationship Id="rId47" Type="http://schemas.openxmlformats.org/officeDocument/2006/relationships/image" Target="../media/image161.png"/><Relationship Id="rId68" Type="http://schemas.openxmlformats.org/officeDocument/2006/relationships/customXml" Target="../ink/ink661.xml"/><Relationship Id="rId89" Type="http://schemas.openxmlformats.org/officeDocument/2006/relationships/image" Target="../media/image182.png"/><Relationship Id="rId112" Type="http://schemas.openxmlformats.org/officeDocument/2006/relationships/customXml" Target="../ink/ink683.xml"/><Relationship Id="rId133" Type="http://schemas.openxmlformats.org/officeDocument/2006/relationships/customXml" Target="../ink/ink695.xml"/></Relationships>
</file>

<file path=ppt/slides/_rels/slide13.xml.rels><?xml version="1.0" encoding="UTF-8" standalone="yes"?>
<Relationships xmlns="http://schemas.openxmlformats.org/package/2006/relationships"><Relationship Id="rId117" Type="http://schemas.openxmlformats.org/officeDocument/2006/relationships/image" Target="../media/image2517.png"/><Relationship Id="rId299" Type="http://schemas.openxmlformats.org/officeDocument/2006/relationships/customXml" Target="../ink/ink848.xml"/><Relationship Id="rId21" Type="http://schemas.openxmlformats.org/officeDocument/2006/relationships/customXml" Target="../ink/ink710.xml"/><Relationship Id="rId63" Type="http://schemas.openxmlformats.org/officeDocument/2006/relationships/customXml" Target="../ink/ink731.xml"/><Relationship Id="rId159" Type="http://schemas.openxmlformats.org/officeDocument/2006/relationships/image" Target="../media/image2538.png"/><Relationship Id="rId324" Type="http://schemas.openxmlformats.org/officeDocument/2006/relationships/image" Target="../media/image2620.png"/><Relationship Id="rId366" Type="http://schemas.openxmlformats.org/officeDocument/2006/relationships/image" Target="../media/image2641.png"/><Relationship Id="rId170" Type="http://schemas.openxmlformats.org/officeDocument/2006/relationships/customXml" Target="../ink/ink785.xml"/><Relationship Id="rId226" Type="http://schemas.openxmlformats.org/officeDocument/2006/relationships/customXml" Target="../ink/ink811.xml"/><Relationship Id="rId433" Type="http://schemas.openxmlformats.org/officeDocument/2006/relationships/image" Target="../media/image2673.png"/><Relationship Id="rId268" Type="http://schemas.openxmlformats.org/officeDocument/2006/relationships/customXml" Target="../ink/ink832.xml"/><Relationship Id="rId32" Type="http://schemas.openxmlformats.org/officeDocument/2006/relationships/image" Target="../media/image2475.png"/><Relationship Id="rId74" Type="http://schemas.openxmlformats.org/officeDocument/2006/relationships/customXml" Target="../ink/ink737.xml"/><Relationship Id="rId128" Type="http://schemas.openxmlformats.org/officeDocument/2006/relationships/customXml" Target="../ink/ink764.xml"/><Relationship Id="rId335" Type="http://schemas.openxmlformats.org/officeDocument/2006/relationships/customXml" Target="../ink/ink866.xml"/><Relationship Id="rId377" Type="http://schemas.openxmlformats.org/officeDocument/2006/relationships/image" Target="../media/image2646.png"/><Relationship Id="rId5" Type="http://schemas.openxmlformats.org/officeDocument/2006/relationships/customXml" Target="../ink/ink702.xml"/><Relationship Id="rId181" Type="http://schemas.openxmlformats.org/officeDocument/2006/relationships/image" Target="../media/image2549.png"/><Relationship Id="rId237" Type="http://schemas.openxmlformats.org/officeDocument/2006/relationships/image" Target="../media/image2577.png"/><Relationship Id="rId402" Type="http://schemas.openxmlformats.org/officeDocument/2006/relationships/customXml" Target="../ink/ink901.xml"/><Relationship Id="rId279" Type="http://schemas.openxmlformats.org/officeDocument/2006/relationships/image" Target="../media/image2598.png"/><Relationship Id="rId43" Type="http://schemas.openxmlformats.org/officeDocument/2006/relationships/customXml" Target="../ink/ink721.xml"/><Relationship Id="rId139" Type="http://schemas.openxmlformats.org/officeDocument/2006/relationships/image" Target="../media/image2528.png"/><Relationship Id="rId290" Type="http://schemas.openxmlformats.org/officeDocument/2006/relationships/image" Target="../media/image2603.png"/><Relationship Id="rId304" Type="http://schemas.openxmlformats.org/officeDocument/2006/relationships/image" Target="../media/image2610.png"/><Relationship Id="rId346" Type="http://schemas.openxmlformats.org/officeDocument/2006/relationships/image" Target="../media/image2631.png"/><Relationship Id="rId388" Type="http://schemas.openxmlformats.org/officeDocument/2006/relationships/customXml" Target="../ink/ink894.xml"/><Relationship Id="rId85" Type="http://schemas.openxmlformats.org/officeDocument/2006/relationships/image" Target="../media/image2501.png"/><Relationship Id="rId150" Type="http://schemas.openxmlformats.org/officeDocument/2006/relationships/customXml" Target="../ink/ink775.xml"/><Relationship Id="rId192" Type="http://schemas.openxmlformats.org/officeDocument/2006/relationships/customXml" Target="../ink/ink794.xml"/><Relationship Id="rId206" Type="http://schemas.openxmlformats.org/officeDocument/2006/relationships/customXml" Target="../ink/ink801.xml"/><Relationship Id="rId413" Type="http://schemas.openxmlformats.org/officeDocument/2006/relationships/image" Target="../media/image2663.png"/><Relationship Id="rId248" Type="http://schemas.openxmlformats.org/officeDocument/2006/relationships/customXml" Target="../ink/ink822.xml"/><Relationship Id="rId12" Type="http://schemas.openxmlformats.org/officeDocument/2006/relationships/image" Target="../media/image2466.png"/><Relationship Id="rId108" Type="http://schemas.openxmlformats.org/officeDocument/2006/relationships/customXml" Target="../ink/ink754.xml"/><Relationship Id="rId315" Type="http://schemas.openxmlformats.org/officeDocument/2006/relationships/customXml" Target="../ink/ink856.xml"/><Relationship Id="rId357" Type="http://schemas.openxmlformats.org/officeDocument/2006/relationships/customXml" Target="../ink/ink877.xml"/><Relationship Id="rId54" Type="http://schemas.openxmlformats.org/officeDocument/2006/relationships/image" Target="../media/image2486.png"/><Relationship Id="rId96" Type="http://schemas.openxmlformats.org/officeDocument/2006/relationships/customXml" Target="../ink/ink748.xml"/><Relationship Id="rId161" Type="http://schemas.openxmlformats.org/officeDocument/2006/relationships/image" Target="../media/image2539.png"/><Relationship Id="rId217" Type="http://schemas.openxmlformats.org/officeDocument/2006/relationships/image" Target="../media/image2567.png"/><Relationship Id="rId399" Type="http://schemas.openxmlformats.org/officeDocument/2006/relationships/image" Target="../media/image2656.png"/><Relationship Id="rId259" Type="http://schemas.openxmlformats.org/officeDocument/2006/relationships/image" Target="../media/image2588.png"/><Relationship Id="rId424" Type="http://schemas.openxmlformats.org/officeDocument/2006/relationships/customXml" Target="../ink/ink912.xml"/><Relationship Id="rId23" Type="http://schemas.openxmlformats.org/officeDocument/2006/relationships/customXml" Target="../ink/ink711.xml"/><Relationship Id="rId119" Type="http://schemas.openxmlformats.org/officeDocument/2006/relationships/image" Target="../media/image2518.png"/><Relationship Id="rId270" Type="http://schemas.openxmlformats.org/officeDocument/2006/relationships/customXml" Target="../ink/ink833.xml"/><Relationship Id="rId326" Type="http://schemas.openxmlformats.org/officeDocument/2006/relationships/image" Target="../media/image2621.png"/><Relationship Id="rId65" Type="http://schemas.openxmlformats.org/officeDocument/2006/relationships/customXml" Target="../ink/ink732.xml"/><Relationship Id="rId130" Type="http://schemas.openxmlformats.org/officeDocument/2006/relationships/customXml" Target="../ink/ink765.xml"/><Relationship Id="rId368" Type="http://schemas.openxmlformats.org/officeDocument/2006/relationships/customXml" Target="../ink/ink883.xml"/><Relationship Id="rId172" Type="http://schemas.openxmlformats.org/officeDocument/2006/relationships/customXml" Target="../ink/ink786.xml"/><Relationship Id="rId228" Type="http://schemas.openxmlformats.org/officeDocument/2006/relationships/customXml" Target="../ink/ink812.xml"/><Relationship Id="rId435" Type="http://schemas.openxmlformats.org/officeDocument/2006/relationships/image" Target="../media/image2674.png"/><Relationship Id="rId281" Type="http://schemas.openxmlformats.org/officeDocument/2006/relationships/customXml" Target="../ink/ink839.xml"/><Relationship Id="rId337" Type="http://schemas.openxmlformats.org/officeDocument/2006/relationships/customXml" Target="../ink/ink867.xml"/><Relationship Id="rId34" Type="http://schemas.openxmlformats.org/officeDocument/2006/relationships/image" Target="../media/image2476.png"/><Relationship Id="rId76" Type="http://schemas.openxmlformats.org/officeDocument/2006/relationships/customXml" Target="../ink/ink738.xml"/><Relationship Id="rId141" Type="http://schemas.openxmlformats.org/officeDocument/2006/relationships/image" Target="../media/image2529.png"/><Relationship Id="rId379" Type="http://schemas.openxmlformats.org/officeDocument/2006/relationships/customXml" Target="../ink/ink889.xml"/><Relationship Id="rId7" Type="http://schemas.openxmlformats.org/officeDocument/2006/relationships/customXml" Target="../ink/ink703.xml"/><Relationship Id="rId183" Type="http://schemas.openxmlformats.org/officeDocument/2006/relationships/image" Target="../media/image2550.png"/><Relationship Id="rId239" Type="http://schemas.openxmlformats.org/officeDocument/2006/relationships/image" Target="../media/image2578.png"/><Relationship Id="rId390" Type="http://schemas.openxmlformats.org/officeDocument/2006/relationships/customXml" Target="../ink/ink895.xml"/><Relationship Id="rId404" Type="http://schemas.openxmlformats.org/officeDocument/2006/relationships/customXml" Target="../ink/ink902.xml"/><Relationship Id="rId250" Type="http://schemas.openxmlformats.org/officeDocument/2006/relationships/customXml" Target="../ink/ink823.xml"/><Relationship Id="rId292" Type="http://schemas.openxmlformats.org/officeDocument/2006/relationships/image" Target="../media/image2604.png"/><Relationship Id="rId306" Type="http://schemas.openxmlformats.org/officeDocument/2006/relationships/image" Target="../media/image2611.png"/><Relationship Id="rId45" Type="http://schemas.openxmlformats.org/officeDocument/2006/relationships/customXml" Target="../ink/ink722.xml"/><Relationship Id="rId87" Type="http://schemas.openxmlformats.org/officeDocument/2006/relationships/image" Target="../media/image2502.png"/><Relationship Id="rId110" Type="http://schemas.openxmlformats.org/officeDocument/2006/relationships/customXml" Target="../ink/ink755.xml"/><Relationship Id="rId348" Type="http://schemas.openxmlformats.org/officeDocument/2006/relationships/image" Target="../media/image2632.png"/><Relationship Id="rId152" Type="http://schemas.openxmlformats.org/officeDocument/2006/relationships/customXml" Target="../ink/ink776.xml"/><Relationship Id="rId194" Type="http://schemas.openxmlformats.org/officeDocument/2006/relationships/customXml" Target="../ink/ink795.xml"/><Relationship Id="rId208" Type="http://schemas.openxmlformats.org/officeDocument/2006/relationships/customXml" Target="../ink/ink802.xml"/><Relationship Id="rId415" Type="http://schemas.openxmlformats.org/officeDocument/2006/relationships/image" Target="../media/image2664.png"/><Relationship Id="rId261" Type="http://schemas.openxmlformats.org/officeDocument/2006/relationships/image" Target="../media/image2589.png"/><Relationship Id="rId14" Type="http://schemas.openxmlformats.org/officeDocument/2006/relationships/image" Target="../media/image2467.png"/><Relationship Id="rId56" Type="http://schemas.openxmlformats.org/officeDocument/2006/relationships/image" Target="../media/image2487.png"/><Relationship Id="rId317" Type="http://schemas.openxmlformats.org/officeDocument/2006/relationships/customXml" Target="../ink/ink857.xml"/><Relationship Id="rId359" Type="http://schemas.openxmlformats.org/officeDocument/2006/relationships/customXml" Target="../ink/ink878.xml"/><Relationship Id="rId98" Type="http://schemas.openxmlformats.org/officeDocument/2006/relationships/customXml" Target="../ink/ink749.xml"/><Relationship Id="rId121" Type="http://schemas.openxmlformats.org/officeDocument/2006/relationships/image" Target="../media/image2519.png"/><Relationship Id="rId163" Type="http://schemas.openxmlformats.org/officeDocument/2006/relationships/image" Target="../media/image2540.png"/><Relationship Id="rId219" Type="http://schemas.openxmlformats.org/officeDocument/2006/relationships/image" Target="../media/image2568.png"/><Relationship Id="rId370" Type="http://schemas.openxmlformats.org/officeDocument/2006/relationships/customXml" Target="../ink/ink884.xml"/><Relationship Id="rId426" Type="http://schemas.openxmlformats.org/officeDocument/2006/relationships/customXml" Target="../ink/ink913.xml"/><Relationship Id="rId230" Type="http://schemas.openxmlformats.org/officeDocument/2006/relationships/customXml" Target="../ink/ink813.xml"/><Relationship Id="rId25" Type="http://schemas.openxmlformats.org/officeDocument/2006/relationships/customXml" Target="../ink/ink712.xml"/><Relationship Id="rId67" Type="http://schemas.openxmlformats.org/officeDocument/2006/relationships/customXml" Target="../ink/ink733.xml"/><Relationship Id="rId272" Type="http://schemas.openxmlformats.org/officeDocument/2006/relationships/customXml" Target="../ink/ink834.xml"/><Relationship Id="rId328" Type="http://schemas.openxmlformats.org/officeDocument/2006/relationships/image" Target="../media/image2622.png"/><Relationship Id="rId132" Type="http://schemas.openxmlformats.org/officeDocument/2006/relationships/customXml" Target="../ink/ink766.xml"/><Relationship Id="rId174" Type="http://schemas.openxmlformats.org/officeDocument/2006/relationships/customXml" Target="../ink/ink787.xml"/><Relationship Id="rId381" Type="http://schemas.openxmlformats.org/officeDocument/2006/relationships/customXml" Target="../ink/ink890.xml"/><Relationship Id="rId241" Type="http://schemas.openxmlformats.org/officeDocument/2006/relationships/image" Target="../media/image2579.png"/><Relationship Id="rId437" Type="http://schemas.openxmlformats.org/officeDocument/2006/relationships/image" Target="../media/image2675.png"/><Relationship Id="rId36" Type="http://schemas.openxmlformats.org/officeDocument/2006/relationships/image" Target="../media/image2477.png"/><Relationship Id="rId283" Type="http://schemas.openxmlformats.org/officeDocument/2006/relationships/customXml" Target="../ink/ink840.xml"/><Relationship Id="rId339" Type="http://schemas.openxmlformats.org/officeDocument/2006/relationships/customXml" Target="../ink/ink868.xml"/><Relationship Id="rId78" Type="http://schemas.openxmlformats.org/officeDocument/2006/relationships/customXml" Target="../ink/ink739.xml"/><Relationship Id="rId101" Type="http://schemas.openxmlformats.org/officeDocument/2006/relationships/image" Target="../media/image2509.png"/><Relationship Id="rId143" Type="http://schemas.openxmlformats.org/officeDocument/2006/relationships/image" Target="../media/image2530.png"/><Relationship Id="rId350" Type="http://schemas.openxmlformats.org/officeDocument/2006/relationships/image" Target="../media/image2633.png"/><Relationship Id="rId406" Type="http://schemas.openxmlformats.org/officeDocument/2006/relationships/customXml" Target="../ink/ink903.xml"/><Relationship Id="rId9" Type="http://schemas.openxmlformats.org/officeDocument/2006/relationships/customXml" Target="../ink/ink704.xml"/><Relationship Id="rId210" Type="http://schemas.openxmlformats.org/officeDocument/2006/relationships/customXml" Target="../ink/ink803.xml"/><Relationship Id="rId392" Type="http://schemas.openxmlformats.org/officeDocument/2006/relationships/customXml" Target="../ink/ink896.xml"/><Relationship Id="rId252" Type="http://schemas.openxmlformats.org/officeDocument/2006/relationships/customXml" Target="../ink/ink824.xml"/><Relationship Id="rId294" Type="http://schemas.openxmlformats.org/officeDocument/2006/relationships/image" Target="../media/image2605.png"/><Relationship Id="rId308" Type="http://schemas.openxmlformats.org/officeDocument/2006/relationships/image" Target="../media/image2612.png"/><Relationship Id="rId47" Type="http://schemas.openxmlformats.org/officeDocument/2006/relationships/customXml" Target="../ink/ink723.xml"/><Relationship Id="rId89" Type="http://schemas.openxmlformats.org/officeDocument/2006/relationships/image" Target="../media/image2503.png"/><Relationship Id="rId112" Type="http://schemas.openxmlformats.org/officeDocument/2006/relationships/customXml" Target="../ink/ink756.xml"/><Relationship Id="rId154" Type="http://schemas.openxmlformats.org/officeDocument/2006/relationships/customXml" Target="../ink/ink777.xml"/><Relationship Id="rId361" Type="http://schemas.openxmlformats.org/officeDocument/2006/relationships/customXml" Target="../ink/ink879.xml"/><Relationship Id="rId196" Type="http://schemas.openxmlformats.org/officeDocument/2006/relationships/customXml" Target="../ink/ink796.xml"/><Relationship Id="rId417" Type="http://schemas.openxmlformats.org/officeDocument/2006/relationships/image" Target="../media/image2665.png"/><Relationship Id="rId16" Type="http://schemas.openxmlformats.org/officeDocument/2006/relationships/image" Target="../media/image2468.png"/><Relationship Id="rId221" Type="http://schemas.openxmlformats.org/officeDocument/2006/relationships/image" Target="../media/image2569.png"/><Relationship Id="rId263" Type="http://schemas.openxmlformats.org/officeDocument/2006/relationships/image" Target="../media/image2590.png"/><Relationship Id="rId319" Type="http://schemas.openxmlformats.org/officeDocument/2006/relationships/customXml" Target="../ink/ink858.xml"/><Relationship Id="rId58" Type="http://schemas.openxmlformats.org/officeDocument/2006/relationships/image" Target="../media/image2488.png"/><Relationship Id="rId123" Type="http://schemas.openxmlformats.org/officeDocument/2006/relationships/image" Target="../media/image2520.png"/><Relationship Id="rId330" Type="http://schemas.openxmlformats.org/officeDocument/2006/relationships/image" Target="../media/image2623.png"/><Relationship Id="rId165" Type="http://schemas.openxmlformats.org/officeDocument/2006/relationships/image" Target="../media/image2541.png"/><Relationship Id="rId372" Type="http://schemas.openxmlformats.org/officeDocument/2006/relationships/customXml" Target="../ink/ink885.xml"/><Relationship Id="rId428" Type="http://schemas.openxmlformats.org/officeDocument/2006/relationships/customXml" Target="../ink/ink914.xml"/><Relationship Id="rId232" Type="http://schemas.openxmlformats.org/officeDocument/2006/relationships/customXml" Target="../ink/ink814.xml"/><Relationship Id="rId274" Type="http://schemas.openxmlformats.org/officeDocument/2006/relationships/customXml" Target="../ink/ink835.xml"/><Relationship Id="rId27" Type="http://schemas.openxmlformats.org/officeDocument/2006/relationships/customXml" Target="../ink/ink713.xml"/><Relationship Id="rId69" Type="http://schemas.openxmlformats.org/officeDocument/2006/relationships/customXml" Target="../ink/ink734.xml"/><Relationship Id="rId134" Type="http://schemas.openxmlformats.org/officeDocument/2006/relationships/customXml" Target="../ink/ink767.xml"/><Relationship Id="rId80" Type="http://schemas.openxmlformats.org/officeDocument/2006/relationships/customXml" Target="../ink/ink740.xml"/><Relationship Id="rId176" Type="http://schemas.openxmlformats.org/officeDocument/2006/relationships/customXml" Target="../ink/ink788.xml"/><Relationship Id="rId341" Type="http://schemas.openxmlformats.org/officeDocument/2006/relationships/customXml" Target="../ink/ink869.xml"/><Relationship Id="rId383" Type="http://schemas.openxmlformats.org/officeDocument/2006/relationships/customXml" Target="../ink/ink891.xml"/><Relationship Id="rId439" Type="http://schemas.openxmlformats.org/officeDocument/2006/relationships/image" Target="../media/image2676.png"/><Relationship Id="rId201" Type="http://schemas.openxmlformats.org/officeDocument/2006/relationships/image" Target="../media/image2559.png"/><Relationship Id="rId243" Type="http://schemas.openxmlformats.org/officeDocument/2006/relationships/image" Target="../media/image2580.png"/><Relationship Id="rId285" Type="http://schemas.openxmlformats.org/officeDocument/2006/relationships/customXml" Target="../ink/ink841.xml"/><Relationship Id="rId38" Type="http://schemas.openxmlformats.org/officeDocument/2006/relationships/image" Target="../media/image2478.png"/><Relationship Id="rId103" Type="http://schemas.openxmlformats.org/officeDocument/2006/relationships/image" Target="../media/image2510.png"/><Relationship Id="rId310" Type="http://schemas.openxmlformats.org/officeDocument/2006/relationships/image" Target="../media/image2613.png"/><Relationship Id="rId91" Type="http://schemas.openxmlformats.org/officeDocument/2006/relationships/image" Target="../media/image2504.png"/><Relationship Id="rId145" Type="http://schemas.openxmlformats.org/officeDocument/2006/relationships/image" Target="../media/image2531.png"/><Relationship Id="rId352" Type="http://schemas.openxmlformats.org/officeDocument/2006/relationships/image" Target="../media/image2634.png"/><Relationship Id="rId394" Type="http://schemas.openxmlformats.org/officeDocument/2006/relationships/customXml" Target="../ink/ink897.xml"/><Relationship Id="rId408" Type="http://schemas.openxmlformats.org/officeDocument/2006/relationships/customXml" Target="../ink/ink904.xml"/><Relationship Id="rId212" Type="http://schemas.openxmlformats.org/officeDocument/2006/relationships/customXml" Target="../ink/ink804.xml"/><Relationship Id="rId254" Type="http://schemas.openxmlformats.org/officeDocument/2006/relationships/customXml" Target="../ink/ink825.xml"/><Relationship Id="rId49" Type="http://schemas.openxmlformats.org/officeDocument/2006/relationships/customXml" Target="../ink/ink724.xml"/><Relationship Id="rId114" Type="http://schemas.openxmlformats.org/officeDocument/2006/relationships/customXml" Target="../ink/ink757.xml"/><Relationship Id="rId296" Type="http://schemas.openxmlformats.org/officeDocument/2006/relationships/image" Target="../media/image2606.png"/><Relationship Id="rId60" Type="http://schemas.openxmlformats.org/officeDocument/2006/relationships/image" Target="../media/image2489.png"/><Relationship Id="rId81" Type="http://schemas.openxmlformats.org/officeDocument/2006/relationships/image" Target="../media/image2499.png"/><Relationship Id="rId135" Type="http://schemas.openxmlformats.org/officeDocument/2006/relationships/image" Target="../media/image2526.png"/><Relationship Id="rId156" Type="http://schemas.openxmlformats.org/officeDocument/2006/relationships/customXml" Target="../ink/ink778.xml"/><Relationship Id="rId177" Type="http://schemas.openxmlformats.org/officeDocument/2006/relationships/image" Target="../media/image2547.png"/><Relationship Id="rId198" Type="http://schemas.openxmlformats.org/officeDocument/2006/relationships/customXml" Target="../ink/ink797.xml"/><Relationship Id="rId321" Type="http://schemas.openxmlformats.org/officeDocument/2006/relationships/customXml" Target="../ink/ink859.xml"/><Relationship Id="rId342" Type="http://schemas.openxmlformats.org/officeDocument/2006/relationships/image" Target="../media/image2629.png"/><Relationship Id="rId363" Type="http://schemas.openxmlformats.org/officeDocument/2006/relationships/customXml" Target="../ink/ink880.xml"/><Relationship Id="rId384" Type="http://schemas.openxmlformats.org/officeDocument/2006/relationships/image" Target="../media/image2649.png"/><Relationship Id="rId419" Type="http://schemas.openxmlformats.org/officeDocument/2006/relationships/image" Target="../media/image2666.png"/><Relationship Id="rId202" Type="http://schemas.openxmlformats.org/officeDocument/2006/relationships/customXml" Target="../ink/ink799.xml"/><Relationship Id="rId223" Type="http://schemas.openxmlformats.org/officeDocument/2006/relationships/image" Target="../media/image2570.png"/><Relationship Id="rId244" Type="http://schemas.openxmlformats.org/officeDocument/2006/relationships/customXml" Target="../ink/ink820.xml"/><Relationship Id="rId430" Type="http://schemas.openxmlformats.org/officeDocument/2006/relationships/customXml" Target="../ink/ink915.xml"/><Relationship Id="rId18" Type="http://schemas.openxmlformats.org/officeDocument/2006/relationships/image" Target="../media/image2469.png"/><Relationship Id="rId39" Type="http://schemas.openxmlformats.org/officeDocument/2006/relationships/customXml" Target="../ink/ink719.xml"/><Relationship Id="rId265" Type="http://schemas.openxmlformats.org/officeDocument/2006/relationships/image" Target="../media/image2591.png"/><Relationship Id="rId286" Type="http://schemas.openxmlformats.org/officeDocument/2006/relationships/image" Target="../media/image2601.png"/><Relationship Id="rId50" Type="http://schemas.openxmlformats.org/officeDocument/2006/relationships/image" Target="../media/image2484.png"/><Relationship Id="rId104" Type="http://schemas.openxmlformats.org/officeDocument/2006/relationships/customXml" Target="../ink/ink752.xml"/><Relationship Id="rId125" Type="http://schemas.openxmlformats.org/officeDocument/2006/relationships/image" Target="../media/image2521.png"/><Relationship Id="rId146" Type="http://schemas.openxmlformats.org/officeDocument/2006/relationships/customXml" Target="../ink/ink773.xml"/><Relationship Id="rId167" Type="http://schemas.openxmlformats.org/officeDocument/2006/relationships/image" Target="../media/image2542.png"/><Relationship Id="rId311" Type="http://schemas.openxmlformats.org/officeDocument/2006/relationships/customXml" Target="../ink/ink854.xml"/><Relationship Id="rId332" Type="http://schemas.openxmlformats.org/officeDocument/2006/relationships/image" Target="../media/image2624.png"/><Relationship Id="rId353" Type="http://schemas.openxmlformats.org/officeDocument/2006/relationships/customXml" Target="../ink/ink875.xml"/><Relationship Id="rId374" Type="http://schemas.openxmlformats.org/officeDocument/2006/relationships/customXml" Target="../ink/ink886.xml"/><Relationship Id="rId395" Type="http://schemas.openxmlformats.org/officeDocument/2006/relationships/image" Target="../media/image2654.png"/><Relationship Id="rId409" Type="http://schemas.openxmlformats.org/officeDocument/2006/relationships/image" Target="../media/image2661.png"/><Relationship Id="rId71" Type="http://schemas.openxmlformats.org/officeDocument/2006/relationships/image" Target="../media/image2494.png"/><Relationship Id="rId92" Type="http://schemas.openxmlformats.org/officeDocument/2006/relationships/customXml" Target="../ink/ink746.xml"/><Relationship Id="rId213" Type="http://schemas.openxmlformats.org/officeDocument/2006/relationships/image" Target="../media/image2565.png"/><Relationship Id="rId234" Type="http://schemas.openxmlformats.org/officeDocument/2006/relationships/customXml" Target="../ink/ink815.xml"/><Relationship Id="rId420" Type="http://schemas.openxmlformats.org/officeDocument/2006/relationships/customXml" Target="../ink/ink910.xml"/><Relationship Id="rId2" Type="http://schemas.openxmlformats.org/officeDocument/2006/relationships/image" Target="../media/image204.jpeg"/><Relationship Id="rId29" Type="http://schemas.openxmlformats.org/officeDocument/2006/relationships/customXml" Target="../ink/ink714.xml"/><Relationship Id="rId255" Type="http://schemas.openxmlformats.org/officeDocument/2006/relationships/image" Target="../media/image2586.png"/><Relationship Id="rId276" Type="http://schemas.openxmlformats.org/officeDocument/2006/relationships/customXml" Target="../ink/ink836.xml"/><Relationship Id="rId297" Type="http://schemas.openxmlformats.org/officeDocument/2006/relationships/customXml" Target="../ink/ink847.xml"/><Relationship Id="rId441" Type="http://schemas.openxmlformats.org/officeDocument/2006/relationships/image" Target="../media/image2677.png"/><Relationship Id="rId40" Type="http://schemas.openxmlformats.org/officeDocument/2006/relationships/image" Target="../media/image2479.png"/><Relationship Id="rId115" Type="http://schemas.openxmlformats.org/officeDocument/2006/relationships/image" Target="../media/image2516.png"/><Relationship Id="rId136" Type="http://schemas.openxmlformats.org/officeDocument/2006/relationships/customXml" Target="../ink/ink768.xml"/><Relationship Id="rId157" Type="http://schemas.openxmlformats.org/officeDocument/2006/relationships/image" Target="../media/image2537.png"/><Relationship Id="rId178" Type="http://schemas.openxmlformats.org/officeDocument/2006/relationships/customXml" Target="../ink/ink789.xml"/><Relationship Id="rId301" Type="http://schemas.openxmlformats.org/officeDocument/2006/relationships/customXml" Target="../ink/ink849.xml"/><Relationship Id="rId322" Type="http://schemas.openxmlformats.org/officeDocument/2006/relationships/image" Target="../media/image2619.png"/><Relationship Id="rId343" Type="http://schemas.openxmlformats.org/officeDocument/2006/relationships/customXml" Target="../ink/ink870.xml"/><Relationship Id="rId364" Type="http://schemas.openxmlformats.org/officeDocument/2006/relationships/image" Target="../media/image2640.png"/><Relationship Id="rId61" Type="http://schemas.openxmlformats.org/officeDocument/2006/relationships/customXml" Target="../ink/ink730.xml"/><Relationship Id="rId82" Type="http://schemas.openxmlformats.org/officeDocument/2006/relationships/customXml" Target="../ink/ink741.xml"/><Relationship Id="rId199" Type="http://schemas.openxmlformats.org/officeDocument/2006/relationships/image" Target="../media/image2558.png"/><Relationship Id="rId203" Type="http://schemas.openxmlformats.org/officeDocument/2006/relationships/image" Target="../media/image2560.png"/><Relationship Id="rId385" Type="http://schemas.openxmlformats.org/officeDocument/2006/relationships/customXml" Target="../ink/ink892.xml"/><Relationship Id="rId19" Type="http://schemas.openxmlformats.org/officeDocument/2006/relationships/customXml" Target="../ink/ink709.xml"/><Relationship Id="rId224" Type="http://schemas.openxmlformats.org/officeDocument/2006/relationships/customXml" Target="../ink/ink810.xml"/><Relationship Id="rId245" Type="http://schemas.openxmlformats.org/officeDocument/2006/relationships/image" Target="../media/image2581.png"/><Relationship Id="rId266" Type="http://schemas.openxmlformats.org/officeDocument/2006/relationships/customXml" Target="../ink/ink831.xml"/><Relationship Id="rId287" Type="http://schemas.openxmlformats.org/officeDocument/2006/relationships/customXml" Target="../ink/ink842.xml"/><Relationship Id="rId410" Type="http://schemas.openxmlformats.org/officeDocument/2006/relationships/customXml" Target="../ink/ink905.xml"/><Relationship Id="rId431" Type="http://schemas.openxmlformats.org/officeDocument/2006/relationships/image" Target="../media/image2672.png"/><Relationship Id="rId30" Type="http://schemas.openxmlformats.org/officeDocument/2006/relationships/image" Target="../media/image2474.png"/><Relationship Id="rId105" Type="http://schemas.openxmlformats.org/officeDocument/2006/relationships/image" Target="../media/image2511.png"/><Relationship Id="rId126" Type="http://schemas.openxmlformats.org/officeDocument/2006/relationships/customXml" Target="../ink/ink763.xml"/><Relationship Id="rId147" Type="http://schemas.openxmlformats.org/officeDocument/2006/relationships/image" Target="../media/image2532.png"/><Relationship Id="rId168" Type="http://schemas.openxmlformats.org/officeDocument/2006/relationships/customXml" Target="../ink/ink784.xml"/><Relationship Id="rId312" Type="http://schemas.openxmlformats.org/officeDocument/2006/relationships/image" Target="../media/image2614.png"/><Relationship Id="rId333" Type="http://schemas.openxmlformats.org/officeDocument/2006/relationships/customXml" Target="../ink/ink865.xml"/><Relationship Id="rId354" Type="http://schemas.openxmlformats.org/officeDocument/2006/relationships/image" Target="../media/image2635.png"/><Relationship Id="rId51" Type="http://schemas.openxmlformats.org/officeDocument/2006/relationships/customXml" Target="../ink/ink725.xml"/><Relationship Id="rId72" Type="http://schemas.openxmlformats.org/officeDocument/2006/relationships/customXml" Target="../ink/ink736.xml"/><Relationship Id="rId93" Type="http://schemas.openxmlformats.org/officeDocument/2006/relationships/image" Target="../media/image2505.png"/><Relationship Id="rId189" Type="http://schemas.openxmlformats.org/officeDocument/2006/relationships/image" Target="../media/image2553.png"/><Relationship Id="rId375" Type="http://schemas.openxmlformats.org/officeDocument/2006/relationships/image" Target="../media/image2645.png"/><Relationship Id="rId396" Type="http://schemas.openxmlformats.org/officeDocument/2006/relationships/customXml" Target="../ink/ink898.xml"/><Relationship Id="rId3" Type="http://schemas.openxmlformats.org/officeDocument/2006/relationships/customXml" Target="../ink/ink701.xml"/><Relationship Id="rId214" Type="http://schemas.openxmlformats.org/officeDocument/2006/relationships/customXml" Target="../ink/ink805.xml"/><Relationship Id="rId235" Type="http://schemas.openxmlformats.org/officeDocument/2006/relationships/image" Target="../media/image2576.png"/><Relationship Id="rId256" Type="http://schemas.openxmlformats.org/officeDocument/2006/relationships/customXml" Target="../ink/ink826.xml"/><Relationship Id="rId277" Type="http://schemas.openxmlformats.org/officeDocument/2006/relationships/image" Target="../media/image2597.png"/><Relationship Id="rId298" Type="http://schemas.openxmlformats.org/officeDocument/2006/relationships/image" Target="../media/image2607.png"/><Relationship Id="rId400" Type="http://schemas.openxmlformats.org/officeDocument/2006/relationships/customXml" Target="../ink/ink900.xml"/><Relationship Id="rId421" Type="http://schemas.openxmlformats.org/officeDocument/2006/relationships/image" Target="../media/image2667.png"/><Relationship Id="rId442" Type="http://schemas.openxmlformats.org/officeDocument/2006/relationships/customXml" Target="../ink/ink921.xml"/><Relationship Id="rId116" Type="http://schemas.openxmlformats.org/officeDocument/2006/relationships/customXml" Target="../ink/ink758.xml"/><Relationship Id="rId137" Type="http://schemas.openxmlformats.org/officeDocument/2006/relationships/image" Target="../media/image2527.png"/><Relationship Id="rId158" Type="http://schemas.openxmlformats.org/officeDocument/2006/relationships/customXml" Target="../ink/ink779.xml"/><Relationship Id="rId302" Type="http://schemas.openxmlformats.org/officeDocument/2006/relationships/image" Target="../media/image2609.png"/><Relationship Id="rId323" Type="http://schemas.openxmlformats.org/officeDocument/2006/relationships/customXml" Target="../ink/ink860.xml"/><Relationship Id="rId344" Type="http://schemas.openxmlformats.org/officeDocument/2006/relationships/image" Target="../media/image2630.png"/><Relationship Id="rId20" Type="http://schemas.openxmlformats.org/officeDocument/2006/relationships/image" Target="../media/image2470.png"/><Relationship Id="rId41" Type="http://schemas.openxmlformats.org/officeDocument/2006/relationships/customXml" Target="../ink/ink720.xml"/><Relationship Id="rId62" Type="http://schemas.openxmlformats.org/officeDocument/2006/relationships/image" Target="../media/image2490.png"/><Relationship Id="rId83" Type="http://schemas.openxmlformats.org/officeDocument/2006/relationships/image" Target="../media/image2500.png"/><Relationship Id="rId179" Type="http://schemas.openxmlformats.org/officeDocument/2006/relationships/image" Target="../media/image2548.png"/><Relationship Id="rId365" Type="http://schemas.openxmlformats.org/officeDocument/2006/relationships/customXml" Target="../ink/ink881.xml"/><Relationship Id="rId386" Type="http://schemas.openxmlformats.org/officeDocument/2006/relationships/customXml" Target="../ink/ink893.xml"/><Relationship Id="rId190" Type="http://schemas.openxmlformats.org/officeDocument/2006/relationships/customXml" Target="../ink/ink793.xml"/><Relationship Id="rId204" Type="http://schemas.openxmlformats.org/officeDocument/2006/relationships/customXml" Target="../ink/ink800.xml"/><Relationship Id="rId225" Type="http://schemas.openxmlformats.org/officeDocument/2006/relationships/image" Target="../media/image2571.png"/><Relationship Id="rId246" Type="http://schemas.openxmlformats.org/officeDocument/2006/relationships/customXml" Target="../ink/ink821.xml"/><Relationship Id="rId267" Type="http://schemas.openxmlformats.org/officeDocument/2006/relationships/image" Target="../media/image2592.png"/><Relationship Id="rId288" Type="http://schemas.openxmlformats.org/officeDocument/2006/relationships/image" Target="../media/image2602.png"/><Relationship Id="rId411" Type="http://schemas.openxmlformats.org/officeDocument/2006/relationships/image" Target="../media/image2662.png"/><Relationship Id="rId432" Type="http://schemas.openxmlformats.org/officeDocument/2006/relationships/customXml" Target="../ink/ink916.xml"/><Relationship Id="rId106" Type="http://schemas.openxmlformats.org/officeDocument/2006/relationships/customXml" Target="../ink/ink753.xml"/><Relationship Id="rId127" Type="http://schemas.openxmlformats.org/officeDocument/2006/relationships/image" Target="../media/image2522.png"/><Relationship Id="rId313" Type="http://schemas.openxmlformats.org/officeDocument/2006/relationships/customXml" Target="../ink/ink855.xml"/><Relationship Id="rId10" Type="http://schemas.openxmlformats.org/officeDocument/2006/relationships/image" Target="../media/image2465.png"/><Relationship Id="rId31" Type="http://schemas.openxmlformats.org/officeDocument/2006/relationships/customXml" Target="../ink/ink715.xml"/><Relationship Id="rId52" Type="http://schemas.openxmlformats.org/officeDocument/2006/relationships/image" Target="../media/image2485.png"/><Relationship Id="rId73" Type="http://schemas.openxmlformats.org/officeDocument/2006/relationships/image" Target="../media/image2495.png"/><Relationship Id="rId94" Type="http://schemas.openxmlformats.org/officeDocument/2006/relationships/customXml" Target="../ink/ink747.xml"/><Relationship Id="rId148" Type="http://schemas.openxmlformats.org/officeDocument/2006/relationships/customXml" Target="../ink/ink774.xml"/><Relationship Id="rId169" Type="http://schemas.openxmlformats.org/officeDocument/2006/relationships/image" Target="../media/image2543.png"/><Relationship Id="rId334" Type="http://schemas.openxmlformats.org/officeDocument/2006/relationships/image" Target="../media/image2625.png"/><Relationship Id="rId355" Type="http://schemas.openxmlformats.org/officeDocument/2006/relationships/customXml" Target="../ink/ink876.xml"/><Relationship Id="rId376" Type="http://schemas.openxmlformats.org/officeDocument/2006/relationships/customXml" Target="../ink/ink887.xml"/><Relationship Id="rId397" Type="http://schemas.openxmlformats.org/officeDocument/2006/relationships/image" Target="../media/image2655.png"/><Relationship Id="rId4" Type="http://schemas.openxmlformats.org/officeDocument/2006/relationships/image" Target="../media/image719.png"/><Relationship Id="rId180" Type="http://schemas.openxmlformats.org/officeDocument/2006/relationships/customXml" Target="../ink/ink790.xml"/><Relationship Id="rId215" Type="http://schemas.openxmlformats.org/officeDocument/2006/relationships/image" Target="../media/image2566.png"/><Relationship Id="rId236" Type="http://schemas.openxmlformats.org/officeDocument/2006/relationships/customXml" Target="../ink/ink816.xml"/><Relationship Id="rId257" Type="http://schemas.openxmlformats.org/officeDocument/2006/relationships/image" Target="../media/image2587.png"/><Relationship Id="rId278" Type="http://schemas.openxmlformats.org/officeDocument/2006/relationships/customXml" Target="../ink/ink837.xml"/><Relationship Id="rId401" Type="http://schemas.openxmlformats.org/officeDocument/2006/relationships/image" Target="../media/image2657.png"/><Relationship Id="rId422" Type="http://schemas.openxmlformats.org/officeDocument/2006/relationships/customXml" Target="../ink/ink911.xml"/><Relationship Id="rId303" Type="http://schemas.openxmlformats.org/officeDocument/2006/relationships/customXml" Target="../ink/ink850.xml"/><Relationship Id="rId42" Type="http://schemas.openxmlformats.org/officeDocument/2006/relationships/image" Target="../media/image2480.png"/><Relationship Id="rId84" Type="http://schemas.openxmlformats.org/officeDocument/2006/relationships/customXml" Target="../ink/ink742.xml"/><Relationship Id="rId138" Type="http://schemas.openxmlformats.org/officeDocument/2006/relationships/customXml" Target="../ink/ink769.xml"/><Relationship Id="rId345" Type="http://schemas.openxmlformats.org/officeDocument/2006/relationships/customXml" Target="../ink/ink871.xml"/><Relationship Id="rId387" Type="http://schemas.openxmlformats.org/officeDocument/2006/relationships/image" Target="../media/image2650.png"/><Relationship Id="rId191" Type="http://schemas.openxmlformats.org/officeDocument/2006/relationships/image" Target="../media/image2554.png"/><Relationship Id="rId205" Type="http://schemas.openxmlformats.org/officeDocument/2006/relationships/image" Target="../media/image2561.png"/><Relationship Id="rId247" Type="http://schemas.openxmlformats.org/officeDocument/2006/relationships/image" Target="../media/image2582.png"/><Relationship Id="rId412" Type="http://schemas.openxmlformats.org/officeDocument/2006/relationships/customXml" Target="../ink/ink906.xml"/><Relationship Id="rId107" Type="http://schemas.openxmlformats.org/officeDocument/2006/relationships/image" Target="../media/image2512.png"/><Relationship Id="rId289" Type="http://schemas.openxmlformats.org/officeDocument/2006/relationships/customXml" Target="../ink/ink843.xml"/><Relationship Id="rId11" Type="http://schemas.openxmlformats.org/officeDocument/2006/relationships/customXml" Target="../ink/ink705.xml"/><Relationship Id="rId53" Type="http://schemas.openxmlformats.org/officeDocument/2006/relationships/customXml" Target="../ink/ink726.xml"/><Relationship Id="rId149" Type="http://schemas.openxmlformats.org/officeDocument/2006/relationships/image" Target="../media/image2533.png"/><Relationship Id="rId314" Type="http://schemas.openxmlformats.org/officeDocument/2006/relationships/image" Target="../media/image2615.png"/><Relationship Id="rId356" Type="http://schemas.openxmlformats.org/officeDocument/2006/relationships/image" Target="../media/image2636.png"/><Relationship Id="rId398" Type="http://schemas.openxmlformats.org/officeDocument/2006/relationships/customXml" Target="../ink/ink899.xml"/><Relationship Id="rId95" Type="http://schemas.openxmlformats.org/officeDocument/2006/relationships/image" Target="../media/image2506.png"/><Relationship Id="rId160" Type="http://schemas.openxmlformats.org/officeDocument/2006/relationships/customXml" Target="../ink/ink780.xml"/><Relationship Id="rId216" Type="http://schemas.openxmlformats.org/officeDocument/2006/relationships/customXml" Target="../ink/ink806.xml"/><Relationship Id="rId423" Type="http://schemas.openxmlformats.org/officeDocument/2006/relationships/image" Target="../media/image2668.png"/><Relationship Id="rId258" Type="http://schemas.openxmlformats.org/officeDocument/2006/relationships/customXml" Target="../ink/ink827.xml"/><Relationship Id="rId22" Type="http://schemas.openxmlformats.org/officeDocument/2006/relationships/image" Target="../media/image250.png"/><Relationship Id="rId64" Type="http://schemas.openxmlformats.org/officeDocument/2006/relationships/image" Target="../media/image2491.png"/><Relationship Id="rId118" Type="http://schemas.openxmlformats.org/officeDocument/2006/relationships/customXml" Target="../ink/ink759.xml"/><Relationship Id="rId325" Type="http://schemas.openxmlformats.org/officeDocument/2006/relationships/customXml" Target="../ink/ink861.xml"/><Relationship Id="rId367" Type="http://schemas.openxmlformats.org/officeDocument/2006/relationships/customXml" Target="../ink/ink882.xml"/><Relationship Id="rId171" Type="http://schemas.openxmlformats.org/officeDocument/2006/relationships/image" Target="../media/image2544.png"/><Relationship Id="rId227" Type="http://schemas.openxmlformats.org/officeDocument/2006/relationships/image" Target="../media/image2572.png"/><Relationship Id="rId269" Type="http://schemas.openxmlformats.org/officeDocument/2006/relationships/image" Target="../media/image2593.png"/><Relationship Id="rId434" Type="http://schemas.openxmlformats.org/officeDocument/2006/relationships/customXml" Target="../ink/ink917.xml"/><Relationship Id="rId33" Type="http://schemas.openxmlformats.org/officeDocument/2006/relationships/customXml" Target="../ink/ink716.xml"/><Relationship Id="rId129" Type="http://schemas.openxmlformats.org/officeDocument/2006/relationships/image" Target="../media/image2523.png"/><Relationship Id="rId280" Type="http://schemas.openxmlformats.org/officeDocument/2006/relationships/customXml" Target="../ink/ink838.xml"/><Relationship Id="rId336" Type="http://schemas.openxmlformats.org/officeDocument/2006/relationships/image" Target="../media/image2626.png"/><Relationship Id="rId75" Type="http://schemas.openxmlformats.org/officeDocument/2006/relationships/image" Target="../media/image2496.png"/><Relationship Id="rId140" Type="http://schemas.openxmlformats.org/officeDocument/2006/relationships/customXml" Target="../ink/ink770.xml"/><Relationship Id="rId182" Type="http://schemas.openxmlformats.org/officeDocument/2006/relationships/customXml" Target="../ink/ink791.xml"/><Relationship Id="rId378" Type="http://schemas.openxmlformats.org/officeDocument/2006/relationships/customXml" Target="../ink/ink888.xml"/><Relationship Id="rId403" Type="http://schemas.openxmlformats.org/officeDocument/2006/relationships/image" Target="../media/image2658.png"/><Relationship Id="rId6" Type="http://schemas.openxmlformats.org/officeDocument/2006/relationships/image" Target="../media/image2463.png"/><Relationship Id="rId238" Type="http://schemas.openxmlformats.org/officeDocument/2006/relationships/customXml" Target="../ink/ink817.xml"/><Relationship Id="rId291" Type="http://schemas.openxmlformats.org/officeDocument/2006/relationships/customXml" Target="../ink/ink844.xml"/><Relationship Id="rId305" Type="http://schemas.openxmlformats.org/officeDocument/2006/relationships/customXml" Target="../ink/ink851.xml"/><Relationship Id="rId347" Type="http://schemas.openxmlformats.org/officeDocument/2006/relationships/customXml" Target="../ink/ink872.xml"/><Relationship Id="rId44" Type="http://schemas.openxmlformats.org/officeDocument/2006/relationships/image" Target="../media/image2481.png"/><Relationship Id="rId86" Type="http://schemas.openxmlformats.org/officeDocument/2006/relationships/customXml" Target="../ink/ink743.xml"/><Relationship Id="rId151" Type="http://schemas.openxmlformats.org/officeDocument/2006/relationships/image" Target="../media/image2534.png"/><Relationship Id="rId389" Type="http://schemas.openxmlformats.org/officeDocument/2006/relationships/image" Target="../media/image2651.png"/><Relationship Id="rId193" Type="http://schemas.openxmlformats.org/officeDocument/2006/relationships/image" Target="../media/image2555.png"/><Relationship Id="rId207" Type="http://schemas.openxmlformats.org/officeDocument/2006/relationships/image" Target="../media/image2562.png"/><Relationship Id="rId249" Type="http://schemas.openxmlformats.org/officeDocument/2006/relationships/image" Target="../media/image2583.png"/><Relationship Id="rId414" Type="http://schemas.openxmlformats.org/officeDocument/2006/relationships/customXml" Target="../ink/ink907.xml"/><Relationship Id="rId13" Type="http://schemas.openxmlformats.org/officeDocument/2006/relationships/customXml" Target="../ink/ink706.xml"/><Relationship Id="rId109" Type="http://schemas.openxmlformats.org/officeDocument/2006/relationships/image" Target="../media/image2513.png"/><Relationship Id="rId260" Type="http://schemas.openxmlformats.org/officeDocument/2006/relationships/customXml" Target="../ink/ink828.xml"/><Relationship Id="rId316" Type="http://schemas.openxmlformats.org/officeDocument/2006/relationships/image" Target="../media/image2616.png"/><Relationship Id="rId55" Type="http://schemas.openxmlformats.org/officeDocument/2006/relationships/customXml" Target="../ink/ink727.xml"/><Relationship Id="rId97" Type="http://schemas.openxmlformats.org/officeDocument/2006/relationships/image" Target="../media/image2507.png"/><Relationship Id="rId120" Type="http://schemas.openxmlformats.org/officeDocument/2006/relationships/customXml" Target="../ink/ink760.xml"/><Relationship Id="rId358" Type="http://schemas.openxmlformats.org/officeDocument/2006/relationships/image" Target="../media/image2637.png"/><Relationship Id="rId162" Type="http://schemas.openxmlformats.org/officeDocument/2006/relationships/customXml" Target="../ink/ink781.xml"/><Relationship Id="rId218" Type="http://schemas.openxmlformats.org/officeDocument/2006/relationships/customXml" Target="../ink/ink807.xml"/><Relationship Id="rId425" Type="http://schemas.openxmlformats.org/officeDocument/2006/relationships/image" Target="../media/image2669.png"/><Relationship Id="rId271" Type="http://schemas.openxmlformats.org/officeDocument/2006/relationships/image" Target="../media/image2594.png"/><Relationship Id="rId24" Type="http://schemas.openxmlformats.org/officeDocument/2006/relationships/image" Target="../media/image2471.png"/><Relationship Id="rId66" Type="http://schemas.openxmlformats.org/officeDocument/2006/relationships/image" Target="../media/image2492.png"/><Relationship Id="rId131" Type="http://schemas.openxmlformats.org/officeDocument/2006/relationships/image" Target="../media/image2524.png"/><Relationship Id="rId327" Type="http://schemas.openxmlformats.org/officeDocument/2006/relationships/customXml" Target="../ink/ink862.xml"/><Relationship Id="rId369" Type="http://schemas.openxmlformats.org/officeDocument/2006/relationships/image" Target="../media/image2642.png"/><Relationship Id="rId173" Type="http://schemas.openxmlformats.org/officeDocument/2006/relationships/image" Target="../media/image2545.png"/><Relationship Id="rId229" Type="http://schemas.openxmlformats.org/officeDocument/2006/relationships/image" Target="../media/image2573.png"/><Relationship Id="rId380" Type="http://schemas.openxmlformats.org/officeDocument/2006/relationships/image" Target="../media/image2647.png"/><Relationship Id="rId436" Type="http://schemas.openxmlformats.org/officeDocument/2006/relationships/customXml" Target="../ink/ink918.xml"/><Relationship Id="rId240" Type="http://schemas.openxmlformats.org/officeDocument/2006/relationships/customXml" Target="../ink/ink818.xml"/><Relationship Id="rId35" Type="http://schemas.openxmlformats.org/officeDocument/2006/relationships/customXml" Target="../ink/ink717.xml"/><Relationship Id="rId77" Type="http://schemas.openxmlformats.org/officeDocument/2006/relationships/image" Target="../media/image2497.png"/><Relationship Id="rId100" Type="http://schemas.openxmlformats.org/officeDocument/2006/relationships/customXml" Target="../ink/ink750.xml"/><Relationship Id="rId282" Type="http://schemas.openxmlformats.org/officeDocument/2006/relationships/image" Target="../media/image2599.png"/><Relationship Id="rId338" Type="http://schemas.openxmlformats.org/officeDocument/2006/relationships/image" Target="../media/image2627.png"/><Relationship Id="rId8" Type="http://schemas.openxmlformats.org/officeDocument/2006/relationships/image" Target="../media/image2464.png"/><Relationship Id="rId142" Type="http://schemas.openxmlformats.org/officeDocument/2006/relationships/customXml" Target="../ink/ink771.xml"/><Relationship Id="rId184" Type="http://schemas.openxmlformats.org/officeDocument/2006/relationships/customXml" Target="../ink/ink792.xml"/><Relationship Id="rId391" Type="http://schemas.openxmlformats.org/officeDocument/2006/relationships/image" Target="../media/image2652.png"/><Relationship Id="rId405" Type="http://schemas.openxmlformats.org/officeDocument/2006/relationships/image" Target="../media/image2659.png"/><Relationship Id="rId251" Type="http://schemas.openxmlformats.org/officeDocument/2006/relationships/image" Target="../media/image2584.png"/><Relationship Id="rId46" Type="http://schemas.openxmlformats.org/officeDocument/2006/relationships/image" Target="../media/image2482.png"/><Relationship Id="rId293" Type="http://schemas.openxmlformats.org/officeDocument/2006/relationships/customXml" Target="../ink/ink845.xml"/><Relationship Id="rId307" Type="http://schemas.openxmlformats.org/officeDocument/2006/relationships/customXml" Target="../ink/ink852.xml"/><Relationship Id="rId349" Type="http://schemas.openxmlformats.org/officeDocument/2006/relationships/customXml" Target="../ink/ink873.xml"/><Relationship Id="rId88" Type="http://schemas.openxmlformats.org/officeDocument/2006/relationships/customXml" Target="../ink/ink744.xml"/><Relationship Id="rId111" Type="http://schemas.openxmlformats.org/officeDocument/2006/relationships/image" Target="../media/image2514.png"/><Relationship Id="rId153" Type="http://schemas.openxmlformats.org/officeDocument/2006/relationships/image" Target="../media/image2535.png"/><Relationship Id="rId195" Type="http://schemas.openxmlformats.org/officeDocument/2006/relationships/image" Target="../media/image2556.png"/><Relationship Id="rId209" Type="http://schemas.openxmlformats.org/officeDocument/2006/relationships/image" Target="../media/image2563.png"/><Relationship Id="rId360" Type="http://schemas.openxmlformats.org/officeDocument/2006/relationships/image" Target="../media/image2638.png"/><Relationship Id="rId416" Type="http://schemas.openxmlformats.org/officeDocument/2006/relationships/customXml" Target="../ink/ink908.xml"/><Relationship Id="rId220" Type="http://schemas.openxmlformats.org/officeDocument/2006/relationships/customXml" Target="../ink/ink808.xml"/><Relationship Id="rId15" Type="http://schemas.openxmlformats.org/officeDocument/2006/relationships/customXml" Target="../ink/ink707.xml"/><Relationship Id="rId57" Type="http://schemas.openxmlformats.org/officeDocument/2006/relationships/customXml" Target="../ink/ink728.xml"/><Relationship Id="rId262" Type="http://schemas.openxmlformats.org/officeDocument/2006/relationships/customXml" Target="../ink/ink829.xml"/><Relationship Id="rId318" Type="http://schemas.openxmlformats.org/officeDocument/2006/relationships/image" Target="../media/image2617.png"/><Relationship Id="rId99" Type="http://schemas.openxmlformats.org/officeDocument/2006/relationships/image" Target="../media/image2508.png"/><Relationship Id="rId122" Type="http://schemas.openxmlformats.org/officeDocument/2006/relationships/customXml" Target="../ink/ink761.xml"/><Relationship Id="rId164" Type="http://schemas.openxmlformats.org/officeDocument/2006/relationships/customXml" Target="../ink/ink782.xml"/><Relationship Id="rId371" Type="http://schemas.openxmlformats.org/officeDocument/2006/relationships/image" Target="../media/image2643.png"/><Relationship Id="rId427" Type="http://schemas.openxmlformats.org/officeDocument/2006/relationships/image" Target="../media/image2670.png"/><Relationship Id="rId26" Type="http://schemas.openxmlformats.org/officeDocument/2006/relationships/image" Target="../media/image2472.png"/><Relationship Id="rId231" Type="http://schemas.openxmlformats.org/officeDocument/2006/relationships/image" Target="../media/image2574.png"/><Relationship Id="rId273" Type="http://schemas.openxmlformats.org/officeDocument/2006/relationships/image" Target="../media/image2595.png"/><Relationship Id="rId329" Type="http://schemas.openxmlformats.org/officeDocument/2006/relationships/customXml" Target="../ink/ink863.xml"/><Relationship Id="rId68" Type="http://schemas.openxmlformats.org/officeDocument/2006/relationships/image" Target="../media/image2493.png"/><Relationship Id="rId133" Type="http://schemas.openxmlformats.org/officeDocument/2006/relationships/image" Target="../media/image2525.png"/><Relationship Id="rId175" Type="http://schemas.openxmlformats.org/officeDocument/2006/relationships/image" Target="../media/image2546.png"/><Relationship Id="rId340" Type="http://schemas.openxmlformats.org/officeDocument/2006/relationships/image" Target="../media/image2628.png"/><Relationship Id="rId200" Type="http://schemas.openxmlformats.org/officeDocument/2006/relationships/customXml" Target="../ink/ink798.xml"/><Relationship Id="rId382" Type="http://schemas.openxmlformats.org/officeDocument/2006/relationships/image" Target="../media/image2648.png"/><Relationship Id="rId438" Type="http://schemas.openxmlformats.org/officeDocument/2006/relationships/customXml" Target="../ink/ink919.xml"/><Relationship Id="rId242" Type="http://schemas.openxmlformats.org/officeDocument/2006/relationships/customXml" Target="../ink/ink819.xml"/><Relationship Id="rId284" Type="http://schemas.openxmlformats.org/officeDocument/2006/relationships/image" Target="../media/image2600.png"/><Relationship Id="rId37" Type="http://schemas.openxmlformats.org/officeDocument/2006/relationships/customXml" Target="../ink/ink718.xml"/><Relationship Id="rId79" Type="http://schemas.openxmlformats.org/officeDocument/2006/relationships/image" Target="../media/image2498.png"/><Relationship Id="rId102" Type="http://schemas.openxmlformats.org/officeDocument/2006/relationships/customXml" Target="../ink/ink751.xml"/><Relationship Id="rId144" Type="http://schemas.openxmlformats.org/officeDocument/2006/relationships/customXml" Target="../ink/ink772.xml"/><Relationship Id="rId90" Type="http://schemas.openxmlformats.org/officeDocument/2006/relationships/customXml" Target="../ink/ink745.xml"/><Relationship Id="rId351" Type="http://schemas.openxmlformats.org/officeDocument/2006/relationships/customXml" Target="../ink/ink874.xml"/><Relationship Id="rId393" Type="http://schemas.openxmlformats.org/officeDocument/2006/relationships/image" Target="../media/image2653.png"/><Relationship Id="rId407" Type="http://schemas.openxmlformats.org/officeDocument/2006/relationships/image" Target="../media/image2660.png"/><Relationship Id="rId211" Type="http://schemas.openxmlformats.org/officeDocument/2006/relationships/image" Target="../media/image2564.png"/><Relationship Id="rId253" Type="http://schemas.openxmlformats.org/officeDocument/2006/relationships/image" Target="../media/image2585.png"/><Relationship Id="rId295" Type="http://schemas.openxmlformats.org/officeDocument/2006/relationships/customXml" Target="../ink/ink846.xml"/><Relationship Id="rId309" Type="http://schemas.openxmlformats.org/officeDocument/2006/relationships/customXml" Target="../ink/ink853.xml"/><Relationship Id="rId48" Type="http://schemas.openxmlformats.org/officeDocument/2006/relationships/image" Target="../media/image2483.png"/><Relationship Id="rId113" Type="http://schemas.openxmlformats.org/officeDocument/2006/relationships/image" Target="../media/image2515.png"/><Relationship Id="rId320" Type="http://schemas.openxmlformats.org/officeDocument/2006/relationships/image" Target="../media/image2618.png"/><Relationship Id="rId155" Type="http://schemas.openxmlformats.org/officeDocument/2006/relationships/image" Target="../media/image2536.png"/><Relationship Id="rId197" Type="http://schemas.openxmlformats.org/officeDocument/2006/relationships/image" Target="../media/image2557.png"/><Relationship Id="rId362" Type="http://schemas.openxmlformats.org/officeDocument/2006/relationships/image" Target="../media/image2639.png"/><Relationship Id="rId418" Type="http://schemas.openxmlformats.org/officeDocument/2006/relationships/customXml" Target="../ink/ink909.xml"/><Relationship Id="rId222" Type="http://schemas.openxmlformats.org/officeDocument/2006/relationships/customXml" Target="../ink/ink809.xml"/><Relationship Id="rId264" Type="http://schemas.openxmlformats.org/officeDocument/2006/relationships/customXml" Target="../ink/ink830.xml"/><Relationship Id="rId17" Type="http://schemas.openxmlformats.org/officeDocument/2006/relationships/customXml" Target="../ink/ink708.xml"/><Relationship Id="rId59" Type="http://schemas.openxmlformats.org/officeDocument/2006/relationships/customXml" Target="../ink/ink729.xml"/><Relationship Id="rId124" Type="http://schemas.openxmlformats.org/officeDocument/2006/relationships/customXml" Target="../ink/ink762.xml"/><Relationship Id="rId70" Type="http://schemas.openxmlformats.org/officeDocument/2006/relationships/customXml" Target="../ink/ink735.xml"/><Relationship Id="rId166" Type="http://schemas.openxmlformats.org/officeDocument/2006/relationships/customXml" Target="../ink/ink783.xml"/><Relationship Id="rId331" Type="http://schemas.openxmlformats.org/officeDocument/2006/relationships/customXml" Target="../ink/ink864.xml"/><Relationship Id="rId373" Type="http://schemas.openxmlformats.org/officeDocument/2006/relationships/image" Target="../media/image2644.png"/><Relationship Id="rId429" Type="http://schemas.openxmlformats.org/officeDocument/2006/relationships/image" Target="../media/image2671.png"/><Relationship Id="rId1" Type="http://schemas.openxmlformats.org/officeDocument/2006/relationships/slideLayout" Target="../slideLayouts/slideLayout7.xml"/><Relationship Id="rId233" Type="http://schemas.openxmlformats.org/officeDocument/2006/relationships/image" Target="../media/image2575.png"/><Relationship Id="rId440" Type="http://schemas.openxmlformats.org/officeDocument/2006/relationships/customXml" Target="../ink/ink920.xml"/><Relationship Id="rId28" Type="http://schemas.openxmlformats.org/officeDocument/2006/relationships/image" Target="../media/image2473.png"/><Relationship Id="rId275" Type="http://schemas.openxmlformats.org/officeDocument/2006/relationships/image" Target="../media/image2596.png"/><Relationship Id="rId300" Type="http://schemas.openxmlformats.org/officeDocument/2006/relationships/image" Target="../media/image2608.png"/></Relationships>
</file>

<file path=ppt/slides/_rels/slide14.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customXml" Target="../ink/ink92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17" Type="http://schemas.openxmlformats.org/officeDocument/2006/relationships/image" Target="../media/image1940.png"/><Relationship Id="rId84" Type="http://schemas.openxmlformats.org/officeDocument/2006/relationships/customXml" Target="../ink/ink11.xml"/><Relationship Id="rId89" Type="http://schemas.openxmlformats.org/officeDocument/2006/relationships/image" Target="../media/image1926.png"/><Relationship Id="rId112" Type="http://schemas.openxmlformats.org/officeDocument/2006/relationships/customXml" Target="../ink/ink25.xml"/><Relationship Id="rId133" Type="http://schemas.openxmlformats.org/officeDocument/2006/relationships/image" Target="../media/image1948.png"/><Relationship Id="rId138" Type="http://schemas.openxmlformats.org/officeDocument/2006/relationships/customXml" Target="../ink/ink38.xml"/><Relationship Id="rId154" Type="http://schemas.openxmlformats.org/officeDocument/2006/relationships/customXml" Target="../ink/ink46.xml"/><Relationship Id="rId159" Type="http://schemas.openxmlformats.org/officeDocument/2006/relationships/image" Target="../media/image1961.png"/><Relationship Id="rId170" Type="http://schemas.openxmlformats.org/officeDocument/2006/relationships/customXml" Target="../ink/ink54.xml"/><Relationship Id="rId107" Type="http://schemas.openxmlformats.org/officeDocument/2006/relationships/image" Target="../media/image1935.png"/><Relationship Id="rId74" Type="http://schemas.openxmlformats.org/officeDocument/2006/relationships/customXml" Target="../ink/ink6.xml"/><Relationship Id="rId79" Type="http://schemas.openxmlformats.org/officeDocument/2006/relationships/image" Target="../media/image1921.png"/><Relationship Id="rId102" Type="http://schemas.openxmlformats.org/officeDocument/2006/relationships/customXml" Target="../ink/ink20.xml"/><Relationship Id="rId123" Type="http://schemas.openxmlformats.org/officeDocument/2006/relationships/image" Target="../media/image1943.png"/><Relationship Id="rId128" Type="http://schemas.openxmlformats.org/officeDocument/2006/relationships/customXml" Target="../ink/ink33.xml"/><Relationship Id="rId144" Type="http://schemas.openxmlformats.org/officeDocument/2006/relationships/customXml" Target="../ink/ink41.xml"/><Relationship Id="rId149" Type="http://schemas.openxmlformats.org/officeDocument/2006/relationships/image" Target="../media/image1956.png"/><Relationship Id="rId90" Type="http://schemas.openxmlformats.org/officeDocument/2006/relationships/customXml" Target="../ink/ink14.xml"/><Relationship Id="rId95" Type="http://schemas.openxmlformats.org/officeDocument/2006/relationships/image" Target="../media/image1929.png"/><Relationship Id="rId160" Type="http://schemas.openxmlformats.org/officeDocument/2006/relationships/customXml" Target="../ink/ink49.xml"/><Relationship Id="rId165" Type="http://schemas.openxmlformats.org/officeDocument/2006/relationships/image" Target="../media/image1964.png"/><Relationship Id="rId69" Type="http://schemas.openxmlformats.org/officeDocument/2006/relationships/image" Target="../media/image1916.png"/><Relationship Id="rId113" Type="http://schemas.openxmlformats.org/officeDocument/2006/relationships/image" Target="../media/image1938.png"/><Relationship Id="rId118" Type="http://schemas.openxmlformats.org/officeDocument/2006/relationships/customXml" Target="../ink/ink28.xml"/><Relationship Id="rId134" Type="http://schemas.openxmlformats.org/officeDocument/2006/relationships/customXml" Target="../ink/ink36.xml"/><Relationship Id="rId139" Type="http://schemas.openxmlformats.org/officeDocument/2006/relationships/image" Target="../media/image1951.png"/><Relationship Id="rId80" Type="http://schemas.openxmlformats.org/officeDocument/2006/relationships/customXml" Target="../ink/ink9.xml"/><Relationship Id="rId85" Type="http://schemas.openxmlformats.org/officeDocument/2006/relationships/image" Target="../media/image1924.png"/><Relationship Id="rId150" Type="http://schemas.openxmlformats.org/officeDocument/2006/relationships/customXml" Target="../ink/ink44.xml"/><Relationship Id="rId155" Type="http://schemas.openxmlformats.org/officeDocument/2006/relationships/image" Target="../media/image1959.png"/><Relationship Id="rId171" Type="http://schemas.openxmlformats.org/officeDocument/2006/relationships/image" Target="../media/image1967.png"/><Relationship Id="rId17" Type="http://schemas.openxmlformats.org/officeDocument/2006/relationships/image" Target="../media/image8210.png"/><Relationship Id="rId103" Type="http://schemas.openxmlformats.org/officeDocument/2006/relationships/image" Target="../media/image1933.png"/><Relationship Id="rId108" Type="http://schemas.openxmlformats.org/officeDocument/2006/relationships/customXml" Target="../ink/ink23.xml"/><Relationship Id="rId124" Type="http://schemas.openxmlformats.org/officeDocument/2006/relationships/customXml" Target="../ink/ink31.xml"/><Relationship Id="rId129" Type="http://schemas.openxmlformats.org/officeDocument/2006/relationships/image" Target="../media/image1946.png"/><Relationship Id="rId70" Type="http://schemas.openxmlformats.org/officeDocument/2006/relationships/customXml" Target="../ink/ink4.xml"/><Relationship Id="rId75" Type="http://schemas.openxmlformats.org/officeDocument/2006/relationships/image" Target="../media/image1919.png"/><Relationship Id="rId91" Type="http://schemas.openxmlformats.org/officeDocument/2006/relationships/image" Target="../media/image1927.png"/><Relationship Id="rId96" Type="http://schemas.openxmlformats.org/officeDocument/2006/relationships/customXml" Target="../ink/ink17.xml"/><Relationship Id="rId140" Type="http://schemas.openxmlformats.org/officeDocument/2006/relationships/customXml" Target="../ink/ink39.xml"/><Relationship Id="rId145" Type="http://schemas.openxmlformats.org/officeDocument/2006/relationships/image" Target="../media/image1954.png"/><Relationship Id="rId161" Type="http://schemas.openxmlformats.org/officeDocument/2006/relationships/image" Target="../media/image1962.png"/><Relationship Id="rId166" Type="http://schemas.openxmlformats.org/officeDocument/2006/relationships/customXml" Target="../ink/ink52.xml"/><Relationship Id="rId1" Type="http://schemas.openxmlformats.org/officeDocument/2006/relationships/slideLayout" Target="../slideLayouts/slideLayout7.xml"/><Relationship Id="rId106" Type="http://schemas.openxmlformats.org/officeDocument/2006/relationships/customXml" Target="../ink/ink22.xml"/><Relationship Id="rId114" Type="http://schemas.openxmlformats.org/officeDocument/2006/relationships/customXml" Target="../ink/ink26.xml"/><Relationship Id="rId119" Type="http://schemas.openxmlformats.org/officeDocument/2006/relationships/image" Target="../media/image1941.png"/><Relationship Id="rId127" Type="http://schemas.openxmlformats.org/officeDocument/2006/relationships/image" Target="../media/image1945.png"/><Relationship Id="rId73" Type="http://schemas.openxmlformats.org/officeDocument/2006/relationships/image" Target="../media/image1918.png"/><Relationship Id="rId78" Type="http://schemas.openxmlformats.org/officeDocument/2006/relationships/customXml" Target="../ink/ink8.xml"/><Relationship Id="rId81" Type="http://schemas.openxmlformats.org/officeDocument/2006/relationships/image" Target="../media/image1922.png"/><Relationship Id="rId86" Type="http://schemas.openxmlformats.org/officeDocument/2006/relationships/customXml" Target="../ink/ink12.xml"/><Relationship Id="rId94" Type="http://schemas.openxmlformats.org/officeDocument/2006/relationships/customXml" Target="../ink/ink16.xml"/><Relationship Id="rId99" Type="http://schemas.openxmlformats.org/officeDocument/2006/relationships/image" Target="../media/image1931.png"/><Relationship Id="rId101" Type="http://schemas.openxmlformats.org/officeDocument/2006/relationships/image" Target="../media/image1932.png"/><Relationship Id="rId122" Type="http://schemas.openxmlformats.org/officeDocument/2006/relationships/customXml" Target="../ink/ink30.xml"/><Relationship Id="rId130" Type="http://schemas.openxmlformats.org/officeDocument/2006/relationships/customXml" Target="../ink/ink34.xml"/><Relationship Id="rId135" Type="http://schemas.openxmlformats.org/officeDocument/2006/relationships/image" Target="../media/image1949.png"/><Relationship Id="rId143" Type="http://schemas.openxmlformats.org/officeDocument/2006/relationships/image" Target="../media/image1953.png"/><Relationship Id="rId148" Type="http://schemas.openxmlformats.org/officeDocument/2006/relationships/customXml" Target="../ink/ink43.xml"/><Relationship Id="rId151" Type="http://schemas.openxmlformats.org/officeDocument/2006/relationships/image" Target="../media/image1957.png"/><Relationship Id="rId156" Type="http://schemas.openxmlformats.org/officeDocument/2006/relationships/customXml" Target="../ink/ink47.xml"/><Relationship Id="rId164" Type="http://schemas.openxmlformats.org/officeDocument/2006/relationships/customXml" Target="../ink/ink51.xml"/><Relationship Id="rId169" Type="http://schemas.openxmlformats.org/officeDocument/2006/relationships/image" Target="../media/image1966.png"/><Relationship Id="rId172" Type="http://schemas.openxmlformats.org/officeDocument/2006/relationships/customXml" Target="../ink/ink55.xml"/><Relationship Id="rId18" Type="http://schemas.openxmlformats.org/officeDocument/2006/relationships/customXml" Target="../ink/ink2.xml"/><Relationship Id="rId109" Type="http://schemas.openxmlformats.org/officeDocument/2006/relationships/image" Target="../media/image1936.png"/><Relationship Id="rId76" Type="http://schemas.openxmlformats.org/officeDocument/2006/relationships/customXml" Target="../ink/ink7.xml"/><Relationship Id="rId97" Type="http://schemas.openxmlformats.org/officeDocument/2006/relationships/image" Target="../media/image1930.png"/><Relationship Id="rId104" Type="http://schemas.openxmlformats.org/officeDocument/2006/relationships/customXml" Target="../ink/ink21.xml"/><Relationship Id="rId120" Type="http://schemas.openxmlformats.org/officeDocument/2006/relationships/customXml" Target="../ink/ink29.xml"/><Relationship Id="rId125" Type="http://schemas.openxmlformats.org/officeDocument/2006/relationships/image" Target="../media/image1944.png"/><Relationship Id="rId141" Type="http://schemas.openxmlformats.org/officeDocument/2006/relationships/image" Target="../media/image1952.png"/><Relationship Id="rId146" Type="http://schemas.openxmlformats.org/officeDocument/2006/relationships/customXml" Target="../ink/ink42.xml"/><Relationship Id="rId167" Type="http://schemas.openxmlformats.org/officeDocument/2006/relationships/image" Target="../media/image1965.png"/><Relationship Id="rId71" Type="http://schemas.openxmlformats.org/officeDocument/2006/relationships/image" Target="../media/image1917.png"/><Relationship Id="rId92" Type="http://schemas.openxmlformats.org/officeDocument/2006/relationships/customXml" Target="../ink/ink15.xml"/><Relationship Id="rId162" Type="http://schemas.openxmlformats.org/officeDocument/2006/relationships/customXml" Target="../ink/ink50.xml"/><Relationship Id="rId2" Type="http://schemas.openxmlformats.org/officeDocument/2006/relationships/customXml" Target="../ink/ink1.xml"/><Relationship Id="rId87" Type="http://schemas.openxmlformats.org/officeDocument/2006/relationships/image" Target="../media/image1925.png"/><Relationship Id="rId110" Type="http://schemas.openxmlformats.org/officeDocument/2006/relationships/customXml" Target="../ink/ink24.xml"/><Relationship Id="rId115" Type="http://schemas.openxmlformats.org/officeDocument/2006/relationships/image" Target="../media/image1939.png"/><Relationship Id="rId131" Type="http://schemas.openxmlformats.org/officeDocument/2006/relationships/image" Target="../media/image1947.png"/><Relationship Id="rId136" Type="http://schemas.openxmlformats.org/officeDocument/2006/relationships/customXml" Target="../ink/ink37.xml"/><Relationship Id="rId157" Type="http://schemas.openxmlformats.org/officeDocument/2006/relationships/image" Target="../media/image1960.png"/><Relationship Id="rId82" Type="http://schemas.openxmlformats.org/officeDocument/2006/relationships/customXml" Target="../ink/ink10.xml"/><Relationship Id="rId152" Type="http://schemas.openxmlformats.org/officeDocument/2006/relationships/customXml" Target="../ink/ink45.xml"/><Relationship Id="rId173" Type="http://schemas.openxmlformats.org/officeDocument/2006/relationships/customXml" Target="../ink/ink56.xml"/><Relationship Id="rId19" Type="http://schemas.openxmlformats.org/officeDocument/2006/relationships/customXml" Target="../ink/ink3.xml"/><Relationship Id="rId77" Type="http://schemas.openxmlformats.org/officeDocument/2006/relationships/image" Target="../media/image1920.png"/><Relationship Id="rId100" Type="http://schemas.openxmlformats.org/officeDocument/2006/relationships/customXml" Target="../ink/ink19.xml"/><Relationship Id="rId105" Type="http://schemas.openxmlformats.org/officeDocument/2006/relationships/image" Target="../media/image1934.png"/><Relationship Id="rId126" Type="http://schemas.openxmlformats.org/officeDocument/2006/relationships/customXml" Target="../ink/ink32.xml"/><Relationship Id="rId147" Type="http://schemas.openxmlformats.org/officeDocument/2006/relationships/image" Target="../media/image1955.png"/><Relationship Id="rId168" Type="http://schemas.openxmlformats.org/officeDocument/2006/relationships/customXml" Target="../ink/ink53.xml"/><Relationship Id="rId72" Type="http://schemas.openxmlformats.org/officeDocument/2006/relationships/customXml" Target="../ink/ink5.xml"/><Relationship Id="rId93" Type="http://schemas.openxmlformats.org/officeDocument/2006/relationships/image" Target="../media/image1928.png"/><Relationship Id="rId98" Type="http://schemas.openxmlformats.org/officeDocument/2006/relationships/customXml" Target="../ink/ink18.xml"/><Relationship Id="rId121" Type="http://schemas.openxmlformats.org/officeDocument/2006/relationships/image" Target="../media/image1942.png"/><Relationship Id="rId142" Type="http://schemas.openxmlformats.org/officeDocument/2006/relationships/customXml" Target="../ink/ink40.xml"/><Relationship Id="rId163" Type="http://schemas.openxmlformats.org/officeDocument/2006/relationships/image" Target="../media/image1963.png"/><Relationship Id="rId116" Type="http://schemas.openxmlformats.org/officeDocument/2006/relationships/customXml" Target="../ink/ink27.xml"/><Relationship Id="rId137" Type="http://schemas.openxmlformats.org/officeDocument/2006/relationships/image" Target="../media/image1950.png"/><Relationship Id="rId158" Type="http://schemas.openxmlformats.org/officeDocument/2006/relationships/customXml" Target="../ink/ink48.xml"/><Relationship Id="rId83" Type="http://schemas.openxmlformats.org/officeDocument/2006/relationships/image" Target="../media/image1923.png"/><Relationship Id="rId88" Type="http://schemas.openxmlformats.org/officeDocument/2006/relationships/customXml" Target="../ink/ink13.xml"/><Relationship Id="rId111" Type="http://schemas.openxmlformats.org/officeDocument/2006/relationships/image" Target="../media/image1937.png"/><Relationship Id="rId132" Type="http://schemas.openxmlformats.org/officeDocument/2006/relationships/customXml" Target="../ink/ink35.xml"/><Relationship Id="rId153" Type="http://schemas.openxmlformats.org/officeDocument/2006/relationships/image" Target="../media/image1958.png"/><Relationship Id="rId174" Type="http://schemas.openxmlformats.org/officeDocument/2006/relationships/customXml" Target="../ink/ink57.xml"/><Relationship Id="rId209" Type="http://schemas.openxmlformats.org/officeDocument/2006/relationships/image" Target="../media/image1985.png"/></Relationships>
</file>

<file path=ppt/slides/_rels/slide4.xml.rels><?xml version="1.0" encoding="UTF-8" standalone="yes"?>
<Relationships xmlns="http://schemas.openxmlformats.org/package/2006/relationships"><Relationship Id="rId8" Type="http://schemas.openxmlformats.org/officeDocument/2006/relationships/image" Target="../media/image1894.png"/><Relationship Id="rId3" Type="http://schemas.openxmlformats.org/officeDocument/2006/relationships/image" Target="../media/image1892.png"/><Relationship Id="rId7" Type="http://schemas.openxmlformats.org/officeDocument/2006/relationships/customXml" Target="../ink/ink60.xml"/><Relationship Id="rId2" Type="http://schemas.openxmlformats.org/officeDocument/2006/relationships/customXml" Target="../ink/ink58.xml"/><Relationship Id="rId1" Type="http://schemas.openxmlformats.org/officeDocument/2006/relationships/slideLayout" Target="../slideLayouts/slideLayout7.xml"/><Relationship Id="rId6" Type="http://schemas.openxmlformats.org/officeDocument/2006/relationships/image" Target="../media/image1893.png"/><Relationship Id="rId5" Type="http://schemas.openxmlformats.org/officeDocument/2006/relationships/customXml" Target="../ink/ink59.xml"/><Relationship Id="rId10" Type="http://schemas.openxmlformats.org/officeDocument/2006/relationships/image" Target="../media/image1895.png"/><Relationship Id="rId4" Type="http://schemas.openxmlformats.org/officeDocument/2006/relationships/image" Target="../media/image1.jpeg"/><Relationship Id="rId9" Type="http://schemas.openxmlformats.org/officeDocument/2006/relationships/customXml" Target="../ink/ink61.xml"/></Relationships>
</file>

<file path=ppt/slides/_rels/slide5.xml.rels><?xml version="1.0" encoding="UTF-8" standalone="yes"?>
<Relationships xmlns="http://schemas.openxmlformats.org/package/2006/relationships"><Relationship Id="rId3" Type="http://schemas.openxmlformats.org/officeDocument/2006/relationships/customXml" Target="../ink/ink62.xml"/><Relationship Id="rId68" Type="http://schemas.openxmlformats.org/officeDocument/2006/relationships/image" Target="../media/image1981.png"/><Relationship Id="rId25" Type="http://schemas.openxmlformats.org/officeDocument/2006/relationships/customXml" Target="../ink/ink65.xml"/><Relationship Id="rId2" Type="http://schemas.openxmlformats.org/officeDocument/2006/relationships/image" Target="../media/image2.jpeg"/><Relationship Id="rId1" Type="http://schemas.openxmlformats.org/officeDocument/2006/relationships/slideLayout" Target="../slideLayouts/slideLayout7.xml"/><Relationship Id="rId11" Type="http://schemas.openxmlformats.org/officeDocument/2006/relationships/customXml" Target="../ink/ink63.xml"/><Relationship Id="rId24" Type="http://schemas.openxmlformats.org/officeDocument/2006/relationships/image" Target="../media/image1907.png"/><Relationship Id="rId23" Type="http://schemas.openxmlformats.org/officeDocument/2006/relationships/customXml" Target="../ink/ink64.xml"/><Relationship Id="rId10" Type="http://schemas.openxmlformats.org/officeDocument/2006/relationships/image" Target="../media/image1900.png"/><Relationship Id="rId22" Type="http://schemas.openxmlformats.org/officeDocument/2006/relationships/image" Target="../media/image1906.png"/></Relationships>
</file>

<file path=ppt/slides/_rels/slide6.xml.rels><?xml version="1.0" encoding="UTF-8" standalone="yes"?>
<Relationships xmlns="http://schemas.openxmlformats.org/package/2006/relationships"><Relationship Id="rId8" Type="http://schemas.openxmlformats.org/officeDocument/2006/relationships/customXml" Target="../ink/ink69.xml"/><Relationship Id="rId3" Type="http://schemas.openxmlformats.org/officeDocument/2006/relationships/image" Target="../media/image719.png"/><Relationship Id="rId7" Type="http://schemas.openxmlformats.org/officeDocument/2006/relationships/image" Target="../media/image18940.png"/><Relationship Id="rId12" Type="http://schemas.openxmlformats.org/officeDocument/2006/relationships/customXml" Target="../ink/ink72.xml"/><Relationship Id="rId2" Type="http://schemas.openxmlformats.org/officeDocument/2006/relationships/customXml" Target="../ink/ink66.xml"/><Relationship Id="rId1" Type="http://schemas.openxmlformats.org/officeDocument/2006/relationships/slideLayout" Target="../slideLayouts/slideLayout7.xml"/><Relationship Id="rId6" Type="http://schemas.openxmlformats.org/officeDocument/2006/relationships/customXml" Target="../ink/ink68.xml"/><Relationship Id="rId11" Type="http://schemas.openxmlformats.org/officeDocument/2006/relationships/customXml" Target="../ink/ink71.xml"/><Relationship Id="rId5" Type="http://schemas.openxmlformats.org/officeDocument/2006/relationships/image" Target="../media/image3.jpeg"/><Relationship Id="rId10" Type="http://schemas.openxmlformats.org/officeDocument/2006/relationships/customXml" Target="../ink/ink70.xml"/><Relationship Id="rId169" Type="http://schemas.openxmlformats.org/officeDocument/2006/relationships/image" Target="../media/image2027.png"/><Relationship Id="rId4" Type="http://schemas.openxmlformats.org/officeDocument/2006/relationships/customXml" Target="../ink/ink67.xml"/><Relationship Id="rId9" Type="http://schemas.openxmlformats.org/officeDocument/2006/relationships/image" Target="../media/image18950.png"/></Relationships>
</file>

<file path=ppt/slides/_rels/slide7.xml.rels><?xml version="1.0" encoding="UTF-8" standalone="yes"?>
<Relationships xmlns="http://schemas.openxmlformats.org/package/2006/relationships"><Relationship Id="rId299" Type="http://schemas.openxmlformats.org/officeDocument/2006/relationships/image" Target="../media/image25.png"/><Relationship Id="rId303" Type="http://schemas.openxmlformats.org/officeDocument/2006/relationships/customXml" Target="../ink/ink99.xml"/><Relationship Id="rId324" Type="http://schemas.openxmlformats.org/officeDocument/2006/relationships/image" Target="../media/image37.png"/><Relationship Id="rId345" Type="http://schemas.openxmlformats.org/officeDocument/2006/relationships/customXml" Target="../ink/ink120.xml"/><Relationship Id="rId366" Type="http://schemas.openxmlformats.org/officeDocument/2006/relationships/image" Target="../media/image58.png"/><Relationship Id="rId387" Type="http://schemas.openxmlformats.org/officeDocument/2006/relationships/customXml" Target="../ink/ink141.xml"/><Relationship Id="rId268" Type="http://schemas.openxmlformats.org/officeDocument/2006/relationships/customXml" Target="../ink/ink81.xml"/><Relationship Id="rId289" Type="http://schemas.openxmlformats.org/officeDocument/2006/relationships/image" Target="../media/image20.png"/><Relationship Id="rId314" Type="http://schemas.openxmlformats.org/officeDocument/2006/relationships/image" Target="../media/image32.png"/><Relationship Id="rId335" Type="http://schemas.openxmlformats.org/officeDocument/2006/relationships/customXml" Target="../ink/ink115.xml"/><Relationship Id="rId356" Type="http://schemas.openxmlformats.org/officeDocument/2006/relationships/image" Target="../media/image53.png"/><Relationship Id="rId377" Type="http://schemas.openxmlformats.org/officeDocument/2006/relationships/customXml" Target="../ink/ink136.xml"/><Relationship Id="rId398" Type="http://schemas.openxmlformats.org/officeDocument/2006/relationships/image" Target="../media/image74.png"/><Relationship Id="rId402" Type="http://schemas.openxmlformats.org/officeDocument/2006/relationships/image" Target="../media/image76.png"/><Relationship Id="rId258" Type="http://schemas.openxmlformats.org/officeDocument/2006/relationships/customXml" Target="../ink/ink76.xml"/><Relationship Id="rId279" Type="http://schemas.openxmlformats.org/officeDocument/2006/relationships/image" Target="../media/image15.png"/><Relationship Id="rId290" Type="http://schemas.openxmlformats.org/officeDocument/2006/relationships/customXml" Target="../ink/ink92.xml"/><Relationship Id="rId304" Type="http://schemas.openxmlformats.org/officeDocument/2006/relationships/image" Target="../media/image27.png"/><Relationship Id="rId320" Type="http://schemas.openxmlformats.org/officeDocument/2006/relationships/image" Target="../media/image35.png"/><Relationship Id="rId325" Type="http://schemas.openxmlformats.org/officeDocument/2006/relationships/customXml" Target="../ink/ink110.xml"/><Relationship Id="rId346" Type="http://schemas.openxmlformats.org/officeDocument/2006/relationships/image" Target="../media/image48.png"/><Relationship Id="rId367" Type="http://schemas.openxmlformats.org/officeDocument/2006/relationships/customXml" Target="../ink/ink131.xml"/><Relationship Id="rId388" Type="http://schemas.openxmlformats.org/officeDocument/2006/relationships/image" Target="../media/image69.png"/><Relationship Id="rId197" Type="http://schemas.openxmlformats.org/officeDocument/2006/relationships/image" Target="../media/image719.png"/><Relationship Id="rId341" Type="http://schemas.openxmlformats.org/officeDocument/2006/relationships/customXml" Target="../ink/ink118.xml"/><Relationship Id="rId362" Type="http://schemas.openxmlformats.org/officeDocument/2006/relationships/image" Target="../media/image56.png"/><Relationship Id="rId383" Type="http://schemas.openxmlformats.org/officeDocument/2006/relationships/customXml" Target="../ink/ink139.xml"/><Relationship Id="rId264" Type="http://schemas.openxmlformats.org/officeDocument/2006/relationships/customXml" Target="../ink/ink79.xml"/><Relationship Id="rId269" Type="http://schemas.openxmlformats.org/officeDocument/2006/relationships/image" Target="../media/image10.png"/><Relationship Id="rId285" Type="http://schemas.openxmlformats.org/officeDocument/2006/relationships/image" Target="../media/image18.png"/><Relationship Id="rId280" Type="http://schemas.openxmlformats.org/officeDocument/2006/relationships/customXml" Target="../ink/ink87.xml"/><Relationship Id="rId310" Type="http://schemas.openxmlformats.org/officeDocument/2006/relationships/image" Target="../media/image30.png"/><Relationship Id="rId315" Type="http://schemas.openxmlformats.org/officeDocument/2006/relationships/customXml" Target="../ink/ink105.xml"/><Relationship Id="rId336" Type="http://schemas.openxmlformats.org/officeDocument/2006/relationships/image" Target="../media/image43.png"/><Relationship Id="rId357" Type="http://schemas.openxmlformats.org/officeDocument/2006/relationships/customXml" Target="../ink/ink126.xml"/><Relationship Id="rId96" Type="http://schemas.openxmlformats.org/officeDocument/2006/relationships/image" Target="../media/image2031.png"/><Relationship Id="rId331" Type="http://schemas.openxmlformats.org/officeDocument/2006/relationships/customXml" Target="../ink/ink113.xml"/><Relationship Id="rId352" Type="http://schemas.openxmlformats.org/officeDocument/2006/relationships/image" Target="../media/image51.png"/><Relationship Id="rId373" Type="http://schemas.openxmlformats.org/officeDocument/2006/relationships/customXml" Target="../ink/ink134.xml"/><Relationship Id="rId378" Type="http://schemas.openxmlformats.org/officeDocument/2006/relationships/image" Target="../media/image64.png"/><Relationship Id="rId394" Type="http://schemas.openxmlformats.org/officeDocument/2006/relationships/image" Target="../media/image72.png"/><Relationship Id="rId399" Type="http://schemas.openxmlformats.org/officeDocument/2006/relationships/customXml" Target="../ink/ink147.xml"/><Relationship Id="rId403" Type="http://schemas.openxmlformats.org/officeDocument/2006/relationships/customXml" Target="../ink/ink149.xml"/><Relationship Id="rId1" Type="http://schemas.openxmlformats.org/officeDocument/2006/relationships/slideLayout" Target="../slideLayouts/slideLayout7.xml"/><Relationship Id="rId259" Type="http://schemas.openxmlformats.org/officeDocument/2006/relationships/image" Target="../media/image5.png"/><Relationship Id="rId270" Type="http://schemas.openxmlformats.org/officeDocument/2006/relationships/customXml" Target="../ink/ink82.xml"/><Relationship Id="rId275" Type="http://schemas.openxmlformats.org/officeDocument/2006/relationships/image" Target="../media/image13.png"/><Relationship Id="rId291" Type="http://schemas.openxmlformats.org/officeDocument/2006/relationships/image" Target="../media/image21.png"/><Relationship Id="rId296" Type="http://schemas.openxmlformats.org/officeDocument/2006/relationships/customXml" Target="../ink/ink95.xml"/><Relationship Id="rId300" Type="http://schemas.openxmlformats.org/officeDocument/2006/relationships/customXml" Target="../ink/ink97.xml"/><Relationship Id="rId305" Type="http://schemas.openxmlformats.org/officeDocument/2006/relationships/customXml" Target="../ink/ink100.xml"/><Relationship Id="rId326" Type="http://schemas.openxmlformats.org/officeDocument/2006/relationships/image" Target="../media/image38.png"/><Relationship Id="rId347" Type="http://schemas.openxmlformats.org/officeDocument/2006/relationships/customXml" Target="../ink/ink121.xml"/><Relationship Id="rId198" Type="http://schemas.openxmlformats.org/officeDocument/2006/relationships/customXml" Target="../ink/ink75.xml"/><Relationship Id="rId321" Type="http://schemas.openxmlformats.org/officeDocument/2006/relationships/customXml" Target="../ink/ink108.xml"/><Relationship Id="rId342" Type="http://schemas.openxmlformats.org/officeDocument/2006/relationships/image" Target="../media/image46.png"/><Relationship Id="rId363" Type="http://schemas.openxmlformats.org/officeDocument/2006/relationships/customXml" Target="../ink/ink129.xml"/><Relationship Id="rId368" Type="http://schemas.openxmlformats.org/officeDocument/2006/relationships/image" Target="../media/image59.png"/><Relationship Id="rId384" Type="http://schemas.openxmlformats.org/officeDocument/2006/relationships/image" Target="../media/image67.png"/><Relationship Id="rId389" Type="http://schemas.openxmlformats.org/officeDocument/2006/relationships/customXml" Target="../ink/ink142.xml"/><Relationship Id="rId260" Type="http://schemas.openxmlformats.org/officeDocument/2006/relationships/customXml" Target="../ink/ink77.xml"/><Relationship Id="rId265" Type="http://schemas.openxmlformats.org/officeDocument/2006/relationships/image" Target="../media/image8.png"/><Relationship Id="rId281" Type="http://schemas.openxmlformats.org/officeDocument/2006/relationships/image" Target="../media/image16.png"/><Relationship Id="rId286" Type="http://schemas.openxmlformats.org/officeDocument/2006/relationships/customXml" Target="../ink/ink90.xml"/><Relationship Id="rId316" Type="http://schemas.openxmlformats.org/officeDocument/2006/relationships/image" Target="../media/image33.png"/><Relationship Id="rId337" Type="http://schemas.openxmlformats.org/officeDocument/2006/relationships/customXml" Target="../ink/ink116.xml"/><Relationship Id="rId97" Type="http://schemas.openxmlformats.org/officeDocument/2006/relationships/customXml" Target="../ink/ink74.xml"/><Relationship Id="rId311" Type="http://schemas.openxmlformats.org/officeDocument/2006/relationships/customXml" Target="../ink/ink103.xml"/><Relationship Id="rId332" Type="http://schemas.openxmlformats.org/officeDocument/2006/relationships/image" Target="../media/image41.png"/><Relationship Id="rId353" Type="http://schemas.openxmlformats.org/officeDocument/2006/relationships/customXml" Target="../ink/ink124.xml"/><Relationship Id="rId358" Type="http://schemas.openxmlformats.org/officeDocument/2006/relationships/image" Target="../media/image54.png"/><Relationship Id="rId374" Type="http://schemas.openxmlformats.org/officeDocument/2006/relationships/image" Target="../media/image62.png"/><Relationship Id="rId379" Type="http://schemas.openxmlformats.org/officeDocument/2006/relationships/customXml" Target="../ink/ink137.xml"/><Relationship Id="rId395" Type="http://schemas.openxmlformats.org/officeDocument/2006/relationships/customXml" Target="../ink/ink145.xml"/><Relationship Id="rId390" Type="http://schemas.openxmlformats.org/officeDocument/2006/relationships/image" Target="../media/image70.png"/><Relationship Id="rId404" Type="http://schemas.openxmlformats.org/officeDocument/2006/relationships/image" Target="../media/image77.png"/><Relationship Id="rId2" Type="http://schemas.openxmlformats.org/officeDocument/2006/relationships/image" Target="../media/image4.jpeg"/><Relationship Id="rId271" Type="http://schemas.openxmlformats.org/officeDocument/2006/relationships/image" Target="../media/image11.png"/><Relationship Id="rId276" Type="http://schemas.openxmlformats.org/officeDocument/2006/relationships/customXml" Target="../ink/ink85.xml"/><Relationship Id="rId292" Type="http://schemas.openxmlformats.org/officeDocument/2006/relationships/customXml" Target="../ink/ink93.xml"/><Relationship Id="rId297" Type="http://schemas.openxmlformats.org/officeDocument/2006/relationships/image" Target="../media/image24.png"/><Relationship Id="rId306" Type="http://schemas.openxmlformats.org/officeDocument/2006/relationships/image" Target="../media/image28.png"/><Relationship Id="rId301" Type="http://schemas.openxmlformats.org/officeDocument/2006/relationships/image" Target="../media/image26.png"/><Relationship Id="rId322" Type="http://schemas.openxmlformats.org/officeDocument/2006/relationships/image" Target="../media/image36.png"/><Relationship Id="rId327" Type="http://schemas.openxmlformats.org/officeDocument/2006/relationships/customXml" Target="../ink/ink111.xml"/><Relationship Id="rId343" Type="http://schemas.openxmlformats.org/officeDocument/2006/relationships/customXml" Target="../ink/ink119.xml"/><Relationship Id="rId348" Type="http://schemas.openxmlformats.org/officeDocument/2006/relationships/image" Target="../media/image49.png"/><Relationship Id="rId364" Type="http://schemas.openxmlformats.org/officeDocument/2006/relationships/image" Target="../media/image57.png"/><Relationship Id="rId369" Type="http://schemas.openxmlformats.org/officeDocument/2006/relationships/customXml" Target="../ink/ink132.xml"/><Relationship Id="rId380" Type="http://schemas.openxmlformats.org/officeDocument/2006/relationships/image" Target="../media/image65.png"/><Relationship Id="rId385" Type="http://schemas.openxmlformats.org/officeDocument/2006/relationships/customXml" Target="../ink/ink140.xml"/><Relationship Id="rId261" Type="http://schemas.openxmlformats.org/officeDocument/2006/relationships/image" Target="../media/image6.png"/><Relationship Id="rId266" Type="http://schemas.openxmlformats.org/officeDocument/2006/relationships/customXml" Target="../ink/ink80.xml"/><Relationship Id="rId287" Type="http://schemas.openxmlformats.org/officeDocument/2006/relationships/image" Target="../media/image19.png"/><Relationship Id="rId282" Type="http://schemas.openxmlformats.org/officeDocument/2006/relationships/customXml" Target="../ink/ink88.xml"/><Relationship Id="rId312" Type="http://schemas.openxmlformats.org/officeDocument/2006/relationships/image" Target="../media/image31.png"/><Relationship Id="rId317" Type="http://schemas.openxmlformats.org/officeDocument/2006/relationships/customXml" Target="../ink/ink106.xml"/><Relationship Id="rId333" Type="http://schemas.openxmlformats.org/officeDocument/2006/relationships/customXml" Target="../ink/ink114.xml"/><Relationship Id="rId338" Type="http://schemas.openxmlformats.org/officeDocument/2006/relationships/image" Target="../media/image44.png"/><Relationship Id="rId354" Type="http://schemas.openxmlformats.org/officeDocument/2006/relationships/image" Target="../media/image52.png"/><Relationship Id="rId359" Type="http://schemas.openxmlformats.org/officeDocument/2006/relationships/customXml" Target="../ink/ink127.xml"/><Relationship Id="rId370" Type="http://schemas.openxmlformats.org/officeDocument/2006/relationships/image" Target="../media/image60.png"/><Relationship Id="rId375" Type="http://schemas.openxmlformats.org/officeDocument/2006/relationships/customXml" Target="../ink/ink135.xml"/><Relationship Id="rId391" Type="http://schemas.openxmlformats.org/officeDocument/2006/relationships/customXml" Target="../ink/ink143.xml"/><Relationship Id="rId396" Type="http://schemas.openxmlformats.org/officeDocument/2006/relationships/image" Target="../media/image73.png"/><Relationship Id="rId3" Type="http://schemas.openxmlformats.org/officeDocument/2006/relationships/customXml" Target="../ink/ink73.xml"/><Relationship Id="rId277" Type="http://schemas.openxmlformats.org/officeDocument/2006/relationships/image" Target="../media/image14.png"/><Relationship Id="rId298" Type="http://schemas.openxmlformats.org/officeDocument/2006/relationships/customXml" Target="../ink/ink96.xml"/><Relationship Id="rId400" Type="http://schemas.openxmlformats.org/officeDocument/2006/relationships/image" Target="../media/image75.png"/><Relationship Id="rId272" Type="http://schemas.openxmlformats.org/officeDocument/2006/relationships/customXml" Target="../ink/ink83.xml"/><Relationship Id="rId293" Type="http://schemas.openxmlformats.org/officeDocument/2006/relationships/image" Target="../media/image22.png"/><Relationship Id="rId302" Type="http://schemas.openxmlformats.org/officeDocument/2006/relationships/customXml" Target="../ink/ink98.xml"/><Relationship Id="rId307" Type="http://schemas.openxmlformats.org/officeDocument/2006/relationships/customXml" Target="../ink/ink101.xml"/><Relationship Id="rId323" Type="http://schemas.openxmlformats.org/officeDocument/2006/relationships/customXml" Target="../ink/ink109.xml"/><Relationship Id="rId328" Type="http://schemas.openxmlformats.org/officeDocument/2006/relationships/image" Target="../media/image39.png"/><Relationship Id="rId344" Type="http://schemas.openxmlformats.org/officeDocument/2006/relationships/image" Target="../media/image47.png"/><Relationship Id="rId349" Type="http://schemas.openxmlformats.org/officeDocument/2006/relationships/customXml" Target="../ink/ink122.xml"/><Relationship Id="rId360" Type="http://schemas.openxmlformats.org/officeDocument/2006/relationships/image" Target="../media/image55.png"/><Relationship Id="rId365" Type="http://schemas.openxmlformats.org/officeDocument/2006/relationships/customXml" Target="../ink/ink130.xml"/><Relationship Id="rId381" Type="http://schemas.openxmlformats.org/officeDocument/2006/relationships/customXml" Target="../ink/ink138.xml"/><Relationship Id="rId386" Type="http://schemas.openxmlformats.org/officeDocument/2006/relationships/image" Target="../media/image68.png"/><Relationship Id="rId267" Type="http://schemas.openxmlformats.org/officeDocument/2006/relationships/image" Target="../media/image9.png"/><Relationship Id="rId288" Type="http://schemas.openxmlformats.org/officeDocument/2006/relationships/customXml" Target="../ink/ink91.xml"/><Relationship Id="rId262" Type="http://schemas.openxmlformats.org/officeDocument/2006/relationships/customXml" Target="../ink/ink78.xml"/><Relationship Id="rId283" Type="http://schemas.openxmlformats.org/officeDocument/2006/relationships/image" Target="../media/image17.png"/><Relationship Id="rId313" Type="http://schemas.openxmlformats.org/officeDocument/2006/relationships/customXml" Target="../ink/ink104.xml"/><Relationship Id="rId318" Type="http://schemas.openxmlformats.org/officeDocument/2006/relationships/image" Target="../media/image34.png"/><Relationship Id="rId339" Type="http://schemas.openxmlformats.org/officeDocument/2006/relationships/customXml" Target="../ink/ink117.xml"/><Relationship Id="rId334" Type="http://schemas.openxmlformats.org/officeDocument/2006/relationships/image" Target="../media/image42.png"/><Relationship Id="rId350" Type="http://schemas.openxmlformats.org/officeDocument/2006/relationships/image" Target="../media/image50.png"/><Relationship Id="rId355" Type="http://schemas.openxmlformats.org/officeDocument/2006/relationships/customXml" Target="../ink/ink125.xml"/><Relationship Id="rId371" Type="http://schemas.openxmlformats.org/officeDocument/2006/relationships/customXml" Target="../ink/ink133.xml"/><Relationship Id="rId376" Type="http://schemas.openxmlformats.org/officeDocument/2006/relationships/image" Target="../media/image63.png"/><Relationship Id="rId397" Type="http://schemas.openxmlformats.org/officeDocument/2006/relationships/customXml" Target="../ink/ink146.xml"/><Relationship Id="rId257" Type="http://schemas.openxmlformats.org/officeDocument/2006/relationships/image" Target="../media/image2106.png"/><Relationship Id="rId278" Type="http://schemas.openxmlformats.org/officeDocument/2006/relationships/customXml" Target="../ink/ink86.xml"/><Relationship Id="rId392" Type="http://schemas.openxmlformats.org/officeDocument/2006/relationships/image" Target="../media/image71.png"/><Relationship Id="rId401" Type="http://schemas.openxmlformats.org/officeDocument/2006/relationships/customXml" Target="../ink/ink148.xml"/><Relationship Id="rId273" Type="http://schemas.openxmlformats.org/officeDocument/2006/relationships/image" Target="../media/image12.png"/><Relationship Id="rId294" Type="http://schemas.openxmlformats.org/officeDocument/2006/relationships/customXml" Target="../ink/ink94.xml"/><Relationship Id="rId308" Type="http://schemas.openxmlformats.org/officeDocument/2006/relationships/image" Target="../media/image29.png"/><Relationship Id="rId329" Type="http://schemas.openxmlformats.org/officeDocument/2006/relationships/customXml" Target="../ink/ink112.xml"/><Relationship Id="rId340" Type="http://schemas.openxmlformats.org/officeDocument/2006/relationships/image" Target="../media/image45.png"/><Relationship Id="rId361" Type="http://schemas.openxmlformats.org/officeDocument/2006/relationships/customXml" Target="../ink/ink128.xml"/><Relationship Id="rId382" Type="http://schemas.openxmlformats.org/officeDocument/2006/relationships/image" Target="../media/image66.png"/><Relationship Id="rId263" Type="http://schemas.openxmlformats.org/officeDocument/2006/relationships/image" Target="../media/image7.png"/><Relationship Id="rId284" Type="http://schemas.openxmlformats.org/officeDocument/2006/relationships/customXml" Target="../ink/ink89.xml"/><Relationship Id="rId319" Type="http://schemas.openxmlformats.org/officeDocument/2006/relationships/customXml" Target="../ink/ink107.xml"/><Relationship Id="rId330" Type="http://schemas.openxmlformats.org/officeDocument/2006/relationships/image" Target="../media/image40.png"/><Relationship Id="rId351" Type="http://schemas.openxmlformats.org/officeDocument/2006/relationships/customXml" Target="../ink/ink123.xml"/><Relationship Id="rId372" Type="http://schemas.openxmlformats.org/officeDocument/2006/relationships/image" Target="../media/image61.png"/><Relationship Id="rId393" Type="http://schemas.openxmlformats.org/officeDocument/2006/relationships/customXml" Target="../ink/ink144.xml"/><Relationship Id="rId274" Type="http://schemas.openxmlformats.org/officeDocument/2006/relationships/customXml" Target="../ink/ink84.xml"/><Relationship Id="rId295" Type="http://schemas.openxmlformats.org/officeDocument/2006/relationships/image" Target="../media/image23.png"/><Relationship Id="rId309" Type="http://schemas.openxmlformats.org/officeDocument/2006/relationships/customXml" Target="../ink/ink102.xml"/></Relationships>
</file>

<file path=ppt/slides/_rels/slide8.xml.rels><?xml version="1.0" encoding="UTF-8" standalone="yes"?>
<Relationships xmlns="http://schemas.openxmlformats.org/package/2006/relationships"><Relationship Id="rId117" Type="http://schemas.openxmlformats.org/officeDocument/2006/relationships/image" Target="../media/image103.png"/><Relationship Id="rId21" Type="http://schemas.openxmlformats.org/officeDocument/2006/relationships/image" Target="../media/image2127.png"/><Relationship Id="rId42" Type="http://schemas.openxmlformats.org/officeDocument/2006/relationships/customXml" Target="../ink/ink170.xml"/><Relationship Id="rId63" Type="http://schemas.openxmlformats.org/officeDocument/2006/relationships/image" Target="../media/image2148.png"/><Relationship Id="rId84" Type="http://schemas.openxmlformats.org/officeDocument/2006/relationships/customXml" Target="../ink/ink191.xml"/><Relationship Id="rId138" Type="http://schemas.openxmlformats.org/officeDocument/2006/relationships/customXml" Target="../ink/ink218.xml"/><Relationship Id="rId159" Type="http://schemas.openxmlformats.org/officeDocument/2006/relationships/image" Target="../media/image124.png"/><Relationship Id="rId170" Type="http://schemas.openxmlformats.org/officeDocument/2006/relationships/image" Target="../media/image129.png"/><Relationship Id="rId191" Type="http://schemas.openxmlformats.org/officeDocument/2006/relationships/customXml" Target="../ink/ink245.xml"/><Relationship Id="rId205" Type="http://schemas.openxmlformats.org/officeDocument/2006/relationships/image" Target="../media/image146.png"/><Relationship Id="rId107" Type="http://schemas.openxmlformats.org/officeDocument/2006/relationships/image" Target="../media/image98.png"/><Relationship Id="rId11" Type="http://schemas.openxmlformats.org/officeDocument/2006/relationships/image" Target="../media/image2122.png"/><Relationship Id="rId32" Type="http://schemas.openxmlformats.org/officeDocument/2006/relationships/customXml" Target="../ink/ink165.xml"/><Relationship Id="rId53" Type="http://schemas.openxmlformats.org/officeDocument/2006/relationships/image" Target="../media/image2143.png"/><Relationship Id="rId74" Type="http://schemas.openxmlformats.org/officeDocument/2006/relationships/customXml" Target="../ink/ink186.xml"/><Relationship Id="rId128" Type="http://schemas.openxmlformats.org/officeDocument/2006/relationships/customXml" Target="../ink/ink213.xml"/><Relationship Id="rId149" Type="http://schemas.openxmlformats.org/officeDocument/2006/relationships/image" Target="../media/image119.png"/><Relationship Id="rId5" Type="http://schemas.openxmlformats.org/officeDocument/2006/relationships/customXml" Target="../ink/ink151.xml"/><Relationship Id="rId95" Type="http://schemas.openxmlformats.org/officeDocument/2006/relationships/image" Target="../media/image93.png"/><Relationship Id="rId160" Type="http://schemas.openxmlformats.org/officeDocument/2006/relationships/customXml" Target="../ink/ink229.xml"/><Relationship Id="rId181" Type="http://schemas.openxmlformats.org/officeDocument/2006/relationships/customXml" Target="../ink/ink240.xml"/><Relationship Id="rId22" Type="http://schemas.openxmlformats.org/officeDocument/2006/relationships/customXml" Target="../ink/ink160.xml"/><Relationship Id="rId43" Type="http://schemas.openxmlformats.org/officeDocument/2006/relationships/image" Target="../media/image2138.png"/><Relationship Id="rId64" Type="http://schemas.openxmlformats.org/officeDocument/2006/relationships/customXml" Target="../ink/ink181.xml"/><Relationship Id="rId118" Type="http://schemas.openxmlformats.org/officeDocument/2006/relationships/customXml" Target="../ink/ink208.xml"/><Relationship Id="rId139" Type="http://schemas.openxmlformats.org/officeDocument/2006/relationships/image" Target="../media/image114.png"/><Relationship Id="rId85" Type="http://schemas.openxmlformats.org/officeDocument/2006/relationships/image" Target="../media/image88.png"/><Relationship Id="rId150" Type="http://schemas.openxmlformats.org/officeDocument/2006/relationships/customXml" Target="../ink/ink224.xml"/><Relationship Id="rId171" Type="http://schemas.openxmlformats.org/officeDocument/2006/relationships/customXml" Target="../ink/ink235.xml"/><Relationship Id="rId192" Type="http://schemas.openxmlformats.org/officeDocument/2006/relationships/customXml" Target="../ink/ink246.xml"/><Relationship Id="rId206" Type="http://schemas.openxmlformats.org/officeDocument/2006/relationships/customXml" Target="../ink/ink253.xml"/><Relationship Id="rId12" Type="http://schemas.openxmlformats.org/officeDocument/2006/relationships/customXml" Target="../ink/ink155.xml"/><Relationship Id="rId33" Type="http://schemas.openxmlformats.org/officeDocument/2006/relationships/image" Target="../media/image2133.png"/><Relationship Id="rId108" Type="http://schemas.openxmlformats.org/officeDocument/2006/relationships/customXml" Target="../ink/ink203.xml"/><Relationship Id="rId129" Type="http://schemas.openxmlformats.org/officeDocument/2006/relationships/image" Target="../media/image109.png"/><Relationship Id="rId54" Type="http://schemas.openxmlformats.org/officeDocument/2006/relationships/customXml" Target="../ink/ink176.xml"/><Relationship Id="rId75" Type="http://schemas.openxmlformats.org/officeDocument/2006/relationships/image" Target="../media/image83.png"/><Relationship Id="rId96" Type="http://schemas.openxmlformats.org/officeDocument/2006/relationships/customXml" Target="../ink/ink197.xml"/><Relationship Id="rId140" Type="http://schemas.openxmlformats.org/officeDocument/2006/relationships/customXml" Target="../ink/ink219.xml"/><Relationship Id="rId161" Type="http://schemas.openxmlformats.org/officeDocument/2006/relationships/customXml" Target="../ink/ink230.xml"/><Relationship Id="rId182" Type="http://schemas.openxmlformats.org/officeDocument/2006/relationships/image" Target="../media/image135.png"/><Relationship Id="rId6" Type="http://schemas.openxmlformats.org/officeDocument/2006/relationships/customXml" Target="../ink/ink152.xml"/><Relationship Id="rId23" Type="http://schemas.openxmlformats.org/officeDocument/2006/relationships/image" Target="../media/image2128.png"/><Relationship Id="rId119" Type="http://schemas.openxmlformats.org/officeDocument/2006/relationships/image" Target="../media/image104.png"/><Relationship Id="rId44" Type="http://schemas.openxmlformats.org/officeDocument/2006/relationships/customXml" Target="../ink/ink171.xml"/><Relationship Id="rId65" Type="http://schemas.openxmlformats.org/officeDocument/2006/relationships/image" Target="../media/image2149.png"/><Relationship Id="rId86" Type="http://schemas.openxmlformats.org/officeDocument/2006/relationships/customXml" Target="../ink/ink192.xml"/><Relationship Id="rId130" Type="http://schemas.openxmlformats.org/officeDocument/2006/relationships/customXml" Target="../ink/ink214.xml"/><Relationship Id="rId151" Type="http://schemas.openxmlformats.org/officeDocument/2006/relationships/image" Target="../media/image120.png"/><Relationship Id="rId172" Type="http://schemas.openxmlformats.org/officeDocument/2006/relationships/image" Target="../media/image130.png"/><Relationship Id="rId193" Type="http://schemas.openxmlformats.org/officeDocument/2006/relationships/image" Target="../media/image140.png"/><Relationship Id="rId207" Type="http://schemas.openxmlformats.org/officeDocument/2006/relationships/image" Target="../media/image147.png"/><Relationship Id="rId13" Type="http://schemas.openxmlformats.org/officeDocument/2006/relationships/image" Target="../media/image2123.png"/><Relationship Id="rId109" Type="http://schemas.openxmlformats.org/officeDocument/2006/relationships/image" Target="../media/image99.png"/><Relationship Id="rId34" Type="http://schemas.openxmlformats.org/officeDocument/2006/relationships/customXml" Target="../ink/ink166.xml"/><Relationship Id="rId55" Type="http://schemas.openxmlformats.org/officeDocument/2006/relationships/image" Target="../media/image2144.png"/><Relationship Id="rId76" Type="http://schemas.openxmlformats.org/officeDocument/2006/relationships/customXml" Target="../ink/ink187.xml"/><Relationship Id="rId97" Type="http://schemas.openxmlformats.org/officeDocument/2006/relationships/image" Target="../media/image94.png"/><Relationship Id="rId120" Type="http://schemas.openxmlformats.org/officeDocument/2006/relationships/customXml" Target="../ink/ink209.xml"/><Relationship Id="rId141" Type="http://schemas.openxmlformats.org/officeDocument/2006/relationships/image" Target="../media/image115.png"/><Relationship Id="rId7" Type="http://schemas.openxmlformats.org/officeDocument/2006/relationships/image" Target="../media/image2120.png"/><Relationship Id="rId162" Type="http://schemas.openxmlformats.org/officeDocument/2006/relationships/image" Target="../media/image125.png"/><Relationship Id="rId183" Type="http://schemas.openxmlformats.org/officeDocument/2006/relationships/customXml" Target="../ink/ink241.xml"/><Relationship Id="rId24" Type="http://schemas.openxmlformats.org/officeDocument/2006/relationships/customXml" Target="../ink/ink161.xml"/><Relationship Id="rId45" Type="http://schemas.openxmlformats.org/officeDocument/2006/relationships/image" Target="../media/image2139.png"/><Relationship Id="rId66" Type="http://schemas.openxmlformats.org/officeDocument/2006/relationships/customXml" Target="../ink/ink182.xml"/><Relationship Id="rId87" Type="http://schemas.openxmlformats.org/officeDocument/2006/relationships/image" Target="../media/image89.png"/><Relationship Id="rId110" Type="http://schemas.openxmlformats.org/officeDocument/2006/relationships/customXml" Target="../ink/ink204.xml"/><Relationship Id="rId131" Type="http://schemas.openxmlformats.org/officeDocument/2006/relationships/image" Target="../media/image110.png"/><Relationship Id="rId61" Type="http://schemas.openxmlformats.org/officeDocument/2006/relationships/image" Target="../media/image2147.png"/><Relationship Id="rId82" Type="http://schemas.openxmlformats.org/officeDocument/2006/relationships/customXml" Target="../ink/ink190.xml"/><Relationship Id="rId152" Type="http://schemas.openxmlformats.org/officeDocument/2006/relationships/customXml" Target="../ink/ink225.xml"/><Relationship Id="rId173" Type="http://schemas.openxmlformats.org/officeDocument/2006/relationships/customXml" Target="../ink/ink236.xml"/><Relationship Id="rId194" Type="http://schemas.openxmlformats.org/officeDocument/2006/relationships/customXml" Target="../ink/ink247.xml"/><Relationship Id="rId199" Type="http://schemas.openxmlformats.org/officeDocument/2006/relationships/image" Target="../media/image143.png"/><Relationship Id="rId203" Type="http://schemas.openxmlformats.org/officeDocument/2006/relationships/image" Target="../media/image145.png"/><Relationship Id="rId208" Type="http://schemas.openxmlformats.org/officeDocument/2006/relationships/customXml" Target="../ink/ink254.xml"/><Relationship Id="rId19" Type="http://schemas.openxmlformats.org/officeDocument/2006/relationships/image" Target="../media/image2126.png"/><Relationship Id="rId14" Type="http://schemas.openxmlformats.org/officeDocument/2006/relationships/customXml" Target="../ink/ink156.xml"/><Relationship Id="rId30" Type="http://schemas.openxmlformats.org/officeDocument/2006/relationships/customXml" Target="../ink/ink164.xml"/><Relationship Id="rId35" Type="http://schemas.openxmlformats.org/officeDocument/2006/relationships/image" Target="../media/image2134.png"/><Relationship Id="rId56" Type="http://schemas.openxmlformats.org/officeDocument/2006/relationships/customXml" Target="../ink/ink177.xml"/><Relationship Id="rId77" Type="http://schemas.openxmlformats.org/officeDocument/2006/relationships/image" Target="../media/image84.png"/><Relationship Id="rId100" Type="http://schemas.openxmlformats.org/officeDocument/2006/relationships/customXml" Target="../ink/ink199.xml"/><Relationship Id="rId105" Type="http://schemas.openxmlformats.org/officeDocument/2006/relationships/image" Target="../media/image18.png"/><Relationship Id="rId126" Type="http://schemas.openxmlformats.org/officeDocument/2006/relationships/customXml" Target="../ink/ink212.xml"/><Relationship Id="rId147" Type="http://schemas.openxmlformats.org/officeDocument/2006/relationships/image" Target="../media/image118.png"/><Relationship Id="rId168" Type="http://schemas.openxmlformats.org/officeDocument/2006/relationships/image" Target="../media/image128.png"/><Relationship Id="rId8" Type="http://schemas.openxmlformats.org/officeDocument/2006/relationships/customXml" Target="../ink/ink153.xml"/><Relationship Id="rId51" Type="http://schemas.openxmlformats.org/officeDocument/2006/relationships/image" Target="../media/image2142.png"/><Relationship Id="rId72" Type="http://schemas.openxmlformats.org/officeDocument/2006/relationships/customXml" Target="../ink/ink185.xml"/><Relationship Id="rId93" Type="http://schemas.openxmlformats.org/officeDocument/2006/relationships/image" Target="../media/image92.png"/><Relationship Id="rId98" Type="http://schemas.openxmlformats.org/officeDocument/2006/relationships/customXml" Target="../ink/ink198.xml"/><Relationship Id="rId121" Type="http://schemas.openxmlformats.org/officeDocument/2006/relationships/image" Target="../media/image105.png"/><Relationship Id="rId142" Type="http://schemas.openxmlformats.org/officeDocument/2006/relationships/customXml" Target="../ink/ink220.xml"/><Relationship Id="rId163" Type="http://schemas.openxmlformats.org/officeDocument/2006/relationships/customXml" Target="../ink/ink231.xml"/><Relationship Id="rId184" Type="http://schemas.openxmlformats.org/officeDocument/2006/relationships/image" Target="../media/image136.png"/><Relationship Id="rId189" Type="http://schemas.openxmlformats.org/officeDocument/2006/relationships/customXml" Target="../ink/ink244.xml"/><Relationship Id="rId3" Type="http://schemas.openxmlformats.org/officeDocument/2006/relationships/customXml" Target="../ink/ink150.xml"/><Relationship Id="rId25" Type="http://schemas.openxmlformats.org/officeDocument/2006/relationships/image" Target="../media/image2129.png"/><Relationship Id="rId46" Type="http://schemas.openxmlformats.org/officeDocument/2006/relationships/customXml" Target="../ink/ink172.xml"/><Relationship Id="rId67" Type="http://schemas.openxmlformats.org/officeDocument/2006/relationships/image" Target="../media/image79.png"/><Relationship Id="rId116" Type="http://schemas.openxmlformats.org/officeDocument/2006/relationships/customXml" Target="../ink/ink207.xml"/><Relationship Id="rId137" Type="http://schemas.openxmlformats.org/officeDocument/2006/relationships/image" Target="../media/image113.png"/><Relationship Id="rId158" Type="http://schemas.openxmlformats.org/officeDocument/2006/relationships/customXml" Target="../ink/ink228.xml"/><Relationship Id="rId20" Type="http://schemas.openxmlformats.org/officeDocument/2006/relationships/customXml" Target="../ink/ink159.xml"/><Relationship Id="rId41" Type="http://schemas.openxmlformats.org/officeDocument/2006/relationships/image" Target="../media/image2137.png"/><Relationship Id="rId62" Type="http://schemas.openxmlformats.org/officeDocument/2006/relationships/customXml" Target="../ink/ink180.xml"/><Relationship Id="rId83" Type="http://schemas.openxmlformats.org/officeDocument/2006/relationships/image" Target="../media/image87.png"/><Relationship Id="rId88" Type="http://schemas.openxmlformats.org/officeDocument/2006/relationships/customXml" Target="../ink/ink193.xml"/><Relationship Id="rId111" Type="http://schemas.openxmlformats.org/officeDocument/2006/relationships/image" Target="../media/image100.png"/><Relationship Id="rId132" Type="http://schemas.openxmlformats.org/officeDocument/2006/relationships/customXml" Target="../ink/ink215.xml"/><Relationship Id="rId153" Type="http://schemas.openxmlformats.org/officeDocument/2006/relationships/image" Target="../media/image121.png"/><Relationship Id="rId174" Type="http://schemas.openxmlformats.org/officeDocument/2006/relationships/image" Target="../media/image131.png"/><Relationship Id="rId179" Type="http://schemas.openxmlformats.org/officeDocument/2006/relationships/customXml" Target="../ink/ink239.xml"/><Relationship Id="rId195" Type="http://schemas.openxmlformats.org/officeDocument/2006/relationships/image" Target="../media/image141.png"/><Relationship Id="rId209" Type="http://schemas.openxmlformats.org/officeDocument/2006/relationships/image" Target="../media/image148.png"/><Relationship Id="rId190" Type="http://schemas.openxmlformats.org/officeDocument/2006/relationships/image" Target="../media/image139.png"/><Relationship Id="rId204" Type="http://schemas.openxmlformats.org/officeDocument/2006/relationships/customXml" Target="../ink/ink252.xml"/><Relationship Id="rId15" Type="http://schemas.openxmlformats.org/officeDocument/2006/relationships/image" Target="../media/image2124.png"/><Relationship Id="rId36" Type="http://schemas.openxmlformats.org/officeDocument/2006/relationships/customXml" Target="../ink/ink167.xml"/><Relationship Id="rId57" Type="http://schemas.openxmlformats.org/officeDocument/2006/relationships/image" Target="../media/image2145.png"/><Relationship Id="rId106" Type="http://schemas.openxmlformats.org/officeDocument/2006/relationships/customXml" Target="../ink/ink202.xml"/><Relationship Id="rId127" Type="http://schemas.openxmlformats.org/officeDocument/2006/relationships/image" Target="../media/image108.png"/><Relationship Id="rId10" Type="http://schemas.openxmlformats.org/officeDocument/2006/relationships/customXml" Target="../ink/ink154.xml"/><Relationship Id="rId31" Type="http://schemas.openxmlformats.org/officeDocument/2006/relationships/image" Target="../media/image2132.png"/><Relationship Id="rId52" Type="http://schemas.openxmlformats.org/officeDocument/2006/relationships/customXml" Target="../ink/ink175.xml"/><Relationship Id="rId73" Type="http://schemas.openxmlformats.org/officeDocument/2006/relationships/image" Target="../media/image82.png"/><Relationship Id="rId78" Type="http://schemas.openxmlformats.org/officeDocument/2006/relationships/customXml" Target="../ink/ink188.xml"/><Relationship Id="rId94" Type="http://schemas.openxmlformats.org/officeDocument/2006/relationships/customXml" Target="../ink/ink196.xml"/><Relationship Id="rId99" Type="http://schemas.openxmlformats.org/officeDocument/2006/relationships/image" Target="../media/image95.png"/><Relationship Id="rId101" Type="http://schemas.openxmlformats.org/officeDocument/2006/relationships/image" Target="../media/image96.png"/><Relationship Id="rId122" Type="http://schemas.openxmlformats.org/officeDocument/2006/relationships/customXml" Target="../ink/ink210.xml"/><Relationship Id="rId143" Type="http://schemas.openxmlformats.org/officeDocument/2006/relationships/image" Target="../media/image116.png"/><Relationship Id="rId148" Type="http://schemas.openxmlformats.org/officeDocument/2006/relationships/customXml" Target="../ink/ink223.xml"/><Relationship Id="rId164" Type="http://schemas.openxmlformats.org/officeDocument/2006/relationships/image" Target="../media/image126.png"/><Relationship Id="rId169" Type="http://schemas.openxmlformats.org/officeDocument/2006/relationships/customXml" Target="../ink/ink234.xml"/><Relationship Id="rId185" Type="http://schemas.openxmlformats.org/officeDocument/2006/relationships/customXml" Target="../ink/ink242.xml"/><Relationship Id="rId4" Type="http://schemas.openxmlformats.org/officeDocument/2006/relationships/image" Target="../media/image719.png"/><Relationship Id="rId9" Type="http://schemas.openxmlformats.org/officeDocument/2006/relationships/image" Target="../media/image2121.png"/><Relationship Id="rId180" Type="http://schemas.openxmlformats.org/officeDocument/2006/relationships/image" Target="../media/image134.png"/><Relationship Id="rId210" Type="http://schemas.openxmlformats.org/officeDocument/2006/relationships/customXml" Target="../ink/ink255.xml"/><Relationship Id="rId26" Type="http://schemas.openxmlformats.org/officeDocument/2006/relationships/customXml" Target="../ink/ink162.xml"/><Relationship Id="rId47" Type="http://schemas.openxmlformats.org/officeDocument/2006/relationships/image" Target="../media/image2140.png"/><Relationship Id="rId68" Type="http://schemas.openxmlformats.org/officeDocument/2006/relationships/customXml" Target="../ink/ink183.xml"/><Relationship Id="rId89" Type="http://schemas.openxmlformats.org/officeDocument/2006/relationships/image" Target="../media/image90.png"/><Relationship Id="rId112" Type="http://schemas.openxmlformats.org/officeDocument/2006/relationships/customXml" Target="../ink/ink205.xml"/><Relationship Id="rId133" Type="http://schemas.openxmlformats.org/officeDocument/2006/relationships/image" Target="../media/image111.png"/><Relationship Id="rId154" Type="http://schemas.openxmlformats.org/officeDocument/2006/relationships/customXml" Target="../ink/ink226.xml"/><Relationship Id="rId175" Type="http://schemas.openxmlformats.org/officeDocument/2006/relationships/customXml" Target="../ink/ink237.xml"/><Relationship Id="rId196" Type="http://schemas.openxmlformats.org/officeDocument/2006/relationships/customXml" Target="../ink/ink248.xml"/><Relationship Id="rId200" Type="http://schemas.openxmlformats.org/officeDocument/2006/relationships/customXml" Target="../ink/ink250.xml"/><Relationship Id="rId16" Type="http://schemas.openxmlformats.org/officeDocument/2006/relationships/customXml" Target="../ink/ink157.xml"/><Relationship Id="rId37" Type="http://schemas.openxmlformats.org/officeDocument/2006/relationships/image" Target="../media/image2135.png"/><Relationship Id="rId58" Type="http://schemas.openxmlformats.org/officeDocument/2006/relationships/customXml" Target="../ink/ink178.xml"/><Relationship Id="rId79" Type="http://schemas.openxmlformats.org/officeDocument/2006/relationships/image" Target="../media/image85.png"/><Relationship Id="rId102" Type="http://schemas.openxmlformats.org/officeDocument/2006/relationships/customXml" Target="../ink/ink200.xml"/><Relationship Id="rId123" Type="http://schemas.openxmlformats.org/officeDocument/2006/relationships/image" Target="../media/image106.png"/><Relationship Id="rId144" Type="http://schemas.openxmlformats.org/officeDocument/2006/relationships/customXml" Target="../ink/ink221.xml"/><Relationship Id="rId90" Type="http://schemas.openxmlformats.org/officeDocument/2006/relationships/customXml" Target="../ink/ink194.xml"/><Relationship Id="rId165" Type="http://schemas.openxmlformats.org/officeDocument/2006/relationships/customXml" Target="../ink/ink232.xml"/><Relationship Id="rId186" Type="http://schemas.openxmlformats.org/officeDocument/2006/relationships/image" Target="../media/image137.png"/><Relationship Id="rId27" Type="http://schemas.openxmlformats.org/officeDocument/2006/relationships/image" Target="../media/image2130.png"/><Relationship Id="rId48" Type="http://schemas.openxmlformats.org/officeDocument/2006/relationships/customXml" Target="../ink/ink173.xml"/><Relationship Id="rId69" Type="http://schemas.openxmlformats.org/officeDocument/2006/relationships/image" Target="../media/image80.png"/><Relationship Id="rId113" Type="http://schemas.openxmlformats.org/officeDocument/2006/relationships/image" Target="../media/image101.png"/><Relationship Id="rId134" Type="http://schemas.openxmlformats.org/officeDocument/2006/relationships/customXml" Target="../ink/ink216.xml"/><Relationship Id="rId80" Type="http://schemas.openxmlformats.org/officeDocument/2006/relationships/customXml" Target="../ink/ink189.xml"/><Relationship Id="rId155" Type="http://schemas.openxmlformats.org/officeDocument/2006/relationships/image" Target="../media/image122.png"/><Relationship Id="rId176" Type="http://schemas.openxmlformats.org/officeDocument/2006/relationships/image" Target="../media/image132.png"/><Relationship Id="rId197" Type="http://schemas.openxmlformats.org/officeDocument/2006/relationships/image" Target="../media/image142.png"/><Relationship Id="rId201" Type="http://schemas.openxmlformats.org/officeDocument/2006/relationships/image" Target="../media/image144.png"/><Relationship Id="rId17" Type="http://schemas.openxmlformats.org/officeDocument/2006/relationships/image" Target="../media/image2125.png"/><Relationship Id="rId38" Type="http://schemas.openxmlformats.org/officeDocument/2006/relationships/customXml" Target="../ink/ink168.xml"/><Relationship Id="rId59" Type="http://schemas.openxmlformats.org/officeDocument/2006/relationships/image" Target="../media/image2146.png"/><Relationship Id="rId103" Type="http://schemas.openxmlformats.org/officeDocument/2006/relationships/image" Target="../media/image97.png"/><Relationship Id="rId124" Type="http://schemas.openxmlformats.org/officeDocument/2006/relationships/customXml" Target="../ink/ink211.xml"/><Relationship Id="rId70" Type="http://schemas.openxmlformats.org/officeDocument/2006/relationships/customXml" Target="../ink/ink184.xml"/><Relationship Id="rId91" Type="http://schemas.openxmlformats.org/officeDocument/2006/relationships/image" Target="../media/image91.png"/><Relationship Id="rId145" Type="http://schemas.openxmlformats.org/officeDocument/2006/relationships/image" Target="../media/image117.png"/><Relationship Id="rId166" Type="http://schemas.openxmlformats.org/officeDocument/2006/relationships/image" Target="../media/image127.png"/><Relationship Id="rId187" Type="http://schemas.openxmlformats.org/officeDocument/2006/relationships/customXml" Target="../ink/ink243.xml"/><Relationship Id="rId1" Type="http://schemas.openxmlformats.org/officeDocument/2006/relationships/slideLayout" Target="../slideLayouts/slideLayout7.xml"/><Relationship Id="rId28" Type="http://schemas.openxmlformats.org/officeDocument/2006/relationships/customXml" Target="../ink/ink163.xml"/><Relationship Id="rId49" Type="http://schemas.openxmlformats.org/officeDocument/2006/relationships/image" Target="../media/image2141.png"/><Relationship Id="rId114" Type="http://schemas.openxmlformats.org/officeDocument/2006/relationships/customXml" Target="../ink/ink206.xml"/><Relationship Id="rId60" Type="http://schemas.openxmlformats.org/officeDocument/2006/relationships/customXml" Target="../ink/ink179.xml"/><Relationship Id="rId81" Type="http://schemas.openxmlformats.org/officeDocument/2006/relationships/image" Target="../media/image86.png"/><Relationship Id="rId135" Type="http://schemas.openxmlformats.org/officeDocument/2006/relationships/image" Target="../media/image112.png"/><Relationship Id="rId156" Type="http://schemas.openxmlformats.org/officeDocument/2006/relationships/customXml" Target="../ink/ink227.xml"/><Relationship Id="rId177" Type="http://schemas.openxmlformats.org/officeDocument/2006/relationships/customXml" Target="../ink/ink238.xml"/><Relationship Id="rId198" Type="http://schemas.openxmlformats.org/officeDocument/2006/relationships/customXml" Target="../ink/ink249.xml"/><Relationship Id="rId202" Type="http://schemas.openxmlformats.org/officeDocument/2006/relationships/customXml" Target="../ink/ink251.xml"/><Relationship Id="rId18" Type="http://schemas.openxmlformats.org/officeDocument/2006/relationships/customXml" Target="../ink/ink158.xml"/><Relationship Id="rId39" Type="http://schemas.openxmlformats.org/officeDocument/2006/relationships/image" Target="../media/image2136.png"/><Relationship Id="rId50" Type="http://schemas.openxmlformats.org/officeDocument/2006/relationships/customXml" Target="../ink/ink174.xml"/><Relationship Id="rId104" Type="http://schemas.openxmlformats.org/officeDocument/2006/relationships/customXml" Target="../ink/ink201.xml"/><Relationship Id="rId125" Type="http://schemas.openxmlformats.org/officeDocument/2006/relationships/image" Target="../media/image107.png"/><Relationship Id="rId146" Type="http://schemas.openxmlformats.org/officeDocument/2006/relationships/customXml" Target="../ink/ink222.xml"/><Relationship Id="rId167" Type="http://schemas.openxmlformats.org/officeDocument/2006/relationships/customXml" Target="../ink/ink233.xml"/><Relationship Id="rId188" Type="http://schemas.openxmlformats.org/officeDocument/2006/relationships/image" Target="../media/image138.png"/><Relationship Id="rId71" Type="http://schemas.openxmlformats.org/officeDocument/2006/relationships/image" Target="../media/image81.png"/><Relationship Id="rId92" Type="http://schemas.openxmlformats.org/officeDocument/2006/relationships/customXml" Target="../ink/ink195.xml"/><Relationship Id="rId2" Type="http://schemas.openxmlformats.org/officeDocument/2006/relationships/image" Target="../media/image78.jpeg"/><Relationship Id="rId29" Type="http://schemas.openxmlformats.org/officeDocument/2006/relationships/image" Target="../media/image2131.png"/><Relationship Id="rId40" Type="http://schemas.openxmlformats.org/officeDocument/2006/relationships/customXml" Target="../ink/ink169.xml"/><Relationship Id="rId115" Type="http://schemas.openxmlformats.org/officeDocument/2006/relationships/image" Target="../media/image102.png"/><Relationship Id="rId136" Type="http://schemas.openxmlformats.org/officeDocument/2006/relationships/customXml" Target="../ink/ink217.xml"/><Relationship Id="rId157" Type="http://schemas.openxmlformats.org/officeDocument/2006/relationships/image" Target="../media/image123.png"/><Relationship Id="rId178" Type="http://schemas.openxmlformats.org/officeDocument/2006/relationships/image" Target="../media/image133.png"/></Relationships>
</file>

<file path=ppt/slides/_rels/slide9.xml.rels><?xml version="1.0" encoding="UTF-8" standalone="yes"?>
<Relationships xmlns="http://schemas.openxmlformats.org/package/2006/relationships"><Relationship Id="rId117" Type="http://schemas.openxmlformats.org/officeDocument/2006/relationships/customXml" Target="../ink/ink313.xml"/><Relationship Id="rId21" Type="http://schemas.openxmlformats.org/officeDocument/2006/relationships/customXml" Target="../ink/ink265.xml"/><Relationship Id="rId42" Type="http://schemas.openxmlformats.org/officeDocument/2006/relationships/image" Target="../media/image21000.png"/><Relationship Id="rId63" Type="http://schemas.openxmlformats.org/officeDocument/2006/relationships/customXml" Target="../ink/ink286.xml"/><Relationship Id="rId84" Type="http://schemas.openxmlformats.org/officeDocument/2006/relationships/image" Target="../media/image21210.png"/><Relationship Id="rId138" Type="http://schemas.openxmlformats.org/officeDocument/2006/relationships/image" Target="../media/image21480.png"/><Relationship Id="rId159" Type="http://schemas.openxmlformats.org/officeDocument/2006/relationships/customXml" Target="../ink/ink334.xml"/><Relationship Id="rId170" Type="http://schemas.openxmlformats.org/officeDocument/2006/relationships/customXml" Target="../ink/ink340.xml"/><Relationship Id="rId191" Type="http://schemas.openxmlformats.org/officeDocument/2006/relationships/customXml" Target="../ink/ink351.xml"/><Relationship Id="rId205" Type="http://schemas.openxmlformats.org/officeDocument/2006/relationships/customXml" Target="../ink/ink358.xml"/><Relationship Id="rId226" Type="http://schemas.openxmlformats.org/officeDocument/2006/relationships/image" Target="../media/image2191.png"/><Relationship Id="rId107" Type="http://schemas.openxmlformats.org/officeDocument/2006/relationships/customXml" Target="../ink/ink308.xml"/><Relationship Id="rId11" Type="http://schemas.openxmlformats.org/officeDocument/2006/relationships/customXml" Target="../ink/ink260.xml"/><Relationship Id="rId32" Type="http://schemas.openxmlformats.org/officeDocument/2006/relationships/image" Target="../media/image20960.png"/><Relationship Id="rId53" Type="http://schemas.openxmlformats.org/officeDocument/2006/relationships/customXml" Target="../ink/ink281.xml"/><Relationship Id="rId74" Type="http://schemas.openxmlformats.org/officeDocument/2006/relationships/image" Target="../media/image21160.png"/><Relationship Id="rId128" Type="http://schemas.openxmlformats.org/officeDocument/2006/relationships/image" Target="../media/image21430.png"/><Relationship Id="rId149" Type="http://schemas.openxmlformats.org/officeDocument/2006/relationships/customXml" Target="../ink/ink329.xml"/><Relationship Id="rId5" Type="http://schemas.openxmlformats.org/officeDocument/2006/relationships/customXml" Target="../ink/ink257.xml"/><Relationship Id="rId95" Type="http://schemas.openxmlformats.org/officeDocument/2006/relationships/customXml" Target="../ink/ink302.xml"/><Relationship Id="rId160" Type="http://schemas.openxmlformats.org/officeDocument/2006/relationships/image" Target="../media/image2159.png"/><Relationship Id="rId181" Type="http://schemas.openxmlformats.org/officeDocument/2006/relationships/image" Target="../media/image2169.png"/><Relationship Id="rId216" Type="http://schemas.openxmlformats.org/officeDocument/2006/relationships/image" Target="../media/image2186.png"/><Relationship Id="rId22" Type="http://schemas.openxmlformats.org/officeDocument/2006/relationships/image" Target="../media/image20910.png"/><Relationship Id="rId43" Type="http://schemas.openxmlformats.org/officeDocument/2006/relationships/customXml" Target="../ink/ink276.xml"/><Relationship Id="rId64" Type="http://schemas.openxmlformats.org/officeDocument/2006/relationships/image" Target="../media/image21110.png"/><Relationship Id="rId118" Type="http://schemas.openxmlformats.org/officeDocument/2006/relationships/image" Target="../media/image21380.png"/><Relationship Id="rId139" Type="http://schemas.openxmlformats.org/officeDocument/2006/relationships/customXml" Target="../ink/ink324.xml"/><Relationship Id="rId85" Type="http://schemas.openxmlformats.org/officeDocument/2006/relationships/customXml" Target="../ink/ink297.xml"/><Relationship Id="rId150" Type="http://schemas.openxmlformats.org/officeDocument/2006/relationships/image" Target="../media/image2154.png"/><Relationship Id="rId171" Type="http://schemas.openxmlformats.org/officeDocument/2006/relationships/image" Target="../media/image2164.png"/><Relationship Id="rId192" Type="http://schemas.openxmlformats.org/officeDocument/2006/relationships/image" Target="../media/image2174.png"/><Relationship Id="rId206" Type="http://schemas.openxmlformats.org/officeDocument/2006/relationships/image" Target="../media/image2181.png"/><Relationship Id="rId227" Type="http://schemas.openxmlformats.org/officeDocument/2006/relationships/customXml" Target="../ink/ink369.xml"/><Relationship Id="rId12" Type="http://schemas.openxmlformats.org/officeDocument/2006/relationships/image" Target="../media/image20860.png"/><Relationship Id="rId33" Type="http://schemas.openxmlformats.org/officeDocument/2006/relationships/customXml" Target="../ink/ink271.xml"/><Relationship Id="rId108" Type="http://schemas.openxmlformats.org/officeDocument/2006/relationships/image" Target="../media/image21330.png"/><Relationship Id="rId129" Type="http://schemas.openxmlformats.org/officeDocument/2006/relationships/customXml" Target="../ink/ink319.xml"/><Relationship Id="rId54" Type="http://schemas.openxmlformats.org/officeDocument/2006/relationships/image" Target="../media/image21060.png"/><Relationship Id="rId75" Type="http://schemas.openxmlformats.org/officeDocument/2006/relationships/customXml" Target="../ink/ink292.xml"/><Relationship Id="rId96" Type="http://schemas.openxmlformats.org/officeDocument/2006/relationships/image" Target="../media/image21270.png"/><Relationship Id="rId140" Type="http://schemas.openxmlformats.org/officeDocument/2006/relationships/image" Target="../media/image21490.png"/><Relationship Id="rId161" Type="http://schemas.openxmlformats.org/officeDocument/2006/relationships/customXml" Target="../ink/ink335.xml"/><Relationship Id="rId182" Type="http://schemas.openxmlformats.org/officeDocument/2006/relationships/customXml" Target="../ink/ink346.xml"/><Relationship Id="rId217" Type="http://schemas.openxmlformats.org/officeDocument/2006/relationships/customXml" Target="../ink/ink364.xml"/><Relationship Id="rId6" Type="http://schemas.openxmlformats.org/officeDocument/2006/relationships/image" Target="../media/image20830.png"/><Relationship Id="rId23" Type="http://schemas.openxmlformats.org/officeDocument/2006/relationships/customXml" Target="../ink/ink266.xml"/><Relationship Id="rId119" Type="http://schemas.openxmlformats.org/officeDocument/2006/relationships/customXml" Target="../ink/ink314.xml"/><Relationship Id="rId44" Type="http://schemas.openxmlformats.org/officeDocument/2006/relationships/image" Target="../media/image21010.png"/><Relationship Id="rId65" Type="http://schemas.openxmlformats.org/officeDocument/2006/relationships/customXml" Target="../ink/ink287.xml"/><Relationship Id="rId86" Type="http://schemas.openxmlformats.org/officeDocument/2006/relationships/image" Target="../media/image21220.png"/><Relationship Id="rId130" Type="http://schemas.openxmlformats.org/officeDocument/2006/relationships/image" Target="../media/image21440.png"/><Relationship Id="rId151" Type="http://schemas.openxmlformats.org/officeDocument/2006/relationships/customXml" Target="../ink/ink330.xml"/><Relationship Id="rId172" Type="http://schemas.openxmlformats.org/officeDocument/2006/relationships/customXml" Target="../ink/ink341.xml"/><Relationship Id="rId193" Type="http://schemas.openxmlformats.org/officeDocument/2006/relationships/customXml" Target="../ink/ink352.xml"/><Relationship Id="rId207" Type="http://schemas.openxmlformats.org/officeDocument/2006/relationships/customXml" Target="../ink/ink359.xml"/><Relationship Id="rId228" Type="http://schemas.openxmlformats.org/officeDocument/2006/relationships/image" Target="../media/image2192.png"/><Relationship Id="rId13" Type="http://schemas.openxmlformats.org/officeDocument/2006/relationships/customXml" Target="../ink/ink261.xml"/><Relationship Id="rId109" Type="http://schemas.openxmlformats.org/officeDocument/2006/relationships/customXml" Target="../ink/ink309.xml"/><Relationship Id="rId34" Type="http://schemas.openxmlformats.org/officeDocument/2006/relationships/image" Target="../media/image250.png"/><Relationship Id="rId55" Type="http://schemas.openxmlformats.org/officeDocument/2006/relationships/customXml" Target="../ink/ink282.xml"/><Relationship Id="rId76" Type="http://schemas.openxmlformats.org/officeDocument/2006/relationships/image" Target="../media/image21170.png"/><Relationship Id="rId97" Type="http://schemas.openxmlformats.org/officeDocument/2006/relationships/customXml" Target="../ink/ink303.xml"/><Relationship Id="rId120" Type="http://schemas.openxmlformats.org/officeDocument/2006/relationships/image" Target="../media/image21390.png"/><Relationship Id="rId141" Type="http://schemas.openxmlformats.org/officeDocument/2006/relationships/customXml" Target="../ink/ink325.xml"/><Relationship Id="rId7" Type="http://schemas.openxmlformats.org/officeDocument/2006/relationships/customXml" Target="../ink/ink258.xml"/><Relationship Id="rId162" Type="http://schemas.openxmlformats.org/officeDocument/2006/relationships/image" Target="../media/image2160.png"/><Relationship Id="rId183" Type="http://schemas.openxmlformats.org/officeDocument/2006/relationships/image" Target="../media/image2170.png"/><Relationship Id="rId218" Type="http://schemas.openxmlformats.org/officeDocument/2006/relationships/image" Target="../media/image2187.png"/><Relationship Id="rId24" Type="http://schemas.openxmlformats.org/officeDocument/2006/relationships/image" Target="../media/image20920.png"/><Relationship Id="rId45" Type="http://schemas.openxmlformats.org/officeDocument/2006/relationships/customXml" Target="../ink/ink277.xml"/><Relationship Id="rId66" Type="http://schemas.openxmlformats.org/officeDocument/2006/relationships/image" Target="../media/image21120.png"/><Relationship Id="rId87" Type="http://schemas.openxmlformats.org/officeDocument/2006/relationships/customXml" Target="../ink/ink298.xml"/><Relationship Id="rId110" Type="http://schemas.openxmlformats.org/officeDocument/2006/relationships/image" Target="../media/image21340.png"/><Relationship Id="rId131" Type="http://schemas.openxmlformats.org/officeDocument/2006/relationships/customXml" Target="../ink/ink320.xml"/><Relationship Id="rId152" Type="http://schemas.openxmlformats.org/officeDocument/2006/relationships/image" Target="../media/image2155.png"/><Relationship Id="rId173" Type="http://schemas.openxmlformats.org/officeDocument/2006/relationships/image" Target="../media/image2165.png"/><Relationship Id="rId194" Type="http://schemas.openxmlformats.org/officeDocument/2006/relationships/image" Target="../media/image2175.png"/><Relationship Id="rId208" Type="http://schemas.openxmlformats.org/officeDocument/2006/relationships/image" Target="../media/image2182.png"/><Relationship Id="rId229" Type="http://schemas.openxmlformats.org/officeDocument/2006/relationships/customXml" Target="../ink/ink370.xml"/><Relationship Id="rId14" Type="http://schemas.openxmlformats.org/officeDocument/2006/relationships/image" Target="../media/image20870.png"/><Relationship Id="rId35" Type="http://schemas.openxmlformats.org/officeDocument/2006/relationships/customXml" Target="../ink/ink272.xml"/><Relationship Id="rId56" Type="http://schemas.openxmlformats.org/officeDocument/2006/relationships/image" Target="../media/image21070.png"/><Relationship Id="rId77" Type="http://schemas.openxmlformats.org/officeDocument/2006/relationships/customXml" Target="../ink/ink293.xml"/><Relationship Id="rId100" Type="http://schemas.openxmlformats.org/officeDocument/2006/relationships/image" Target="../media/image21290.png"/><Relationship Id="rId8" Type="http://schemas.openxmlformats.org/officeDocument/2006/relationships/image" Target="../media/image20840.png"/><Relationship Id="rId98" Type="http://schemas.openxmlformats.org/officeDocument/2006/relationships/image" Target="../media/image21280.png"/><Relationship Id="rId121" Type="http://schemas.openxmlformats.org/officeDocument/2006/relationships/customXml" Target="../ink/ink315.xml"/><Relationship Id="rId142" Type="http://schemas.openxmlformats.org/officeDocument/2006/relationships/image" Target="../media/image2150.png"/><Relationship Id="rId163" Type="http://schemas.openxmlformats.org/officeDocument/2006/relationships/customXml" Target="../ink/ink336.xml"/><Relationship Id="rId184" Type="http://schemas.openxmlformats.org/officeDocument/2006/relationships/customXml" Target="../ink/ink347.xml"/><Relationship Id="rId219" Type="http://schemas.openxmlformats.org/officeDocument/2006/relationships/customXml" Target="../ink/ink365.xml"/><Relationship Id="rId230" Type="http://schemas.openxmlformats.org/officeDocument/2006/relationships/image" Target="../media/image2193.png"/><Relationship Id="rId25" Type="http://schemas.openxmlformats.org/officeDocument/2006/relationships/customXml" Target="../ink/ink267.xml"/><Relationship Id="rId46" Type="http://schemas.openxmlformats.org/officeDocument/2006/relationships/image" Target="../media/image21020.png"/><Relationship Id="rId67" Type="http://schemas.openxmlformats.org/officeDocument/2006/relationships/customXml" Target="../ink/ink288.xml"/><Relationship Id="rId20" Type="http://schemas.openxmlformats.org/officeDocument/2006/relationships/image" Target="../media/image20900.png"/><Relationship Id="rId41" Type="http://schemas.openxmlformats.org/officeDocument/2006/relationships/customXml" Target="../ink/ink275.xml"/><Relationship Id="rId62" Type="http://schemas.openxmlformats.org/officeDocument/2006/relationships/image" Target="../media/image21100.png"/><Relationship Id="rId83" Type="http://schemas.openxmlformats.org/officeDocument/2006/relationships/customXml" Target="../ink/ink296.xml"/><Relationship Id="rId88" Type="http://schemas.openxmlformats.org/officeDocument/2006/relationships/image" Target="../media/image21230.png"/><Relationship Id="rId111" Type="http://schemas.openxmlformats.org/officeDocument/2006/relationships/customXml" Target="../ink/ink310.xml"/><Relationship Id="rId132" Type="http://schemas.openxmlformats.org/officeDocument/2006/relationships/image" Target="../media/image21450.png"/><Relationship Id="rId153" Type="http://schemas.openxmlformats.org/officeDocument/2006/relationships/customXml" Target="../ink/ink331.xml"/><Relationship Id="rId174" Type="http://schemas.openxmlformats.org/officeDocument/2006/relationships/customXml" Target="../ink/ink342.xml"/><Relationship Id="rId179" Type="http://schemas.openxmlformats.org/officeDocument/2006/relationships/image" Target="../media/image2168.png"/><Relationship Id="rId195" Type="http://schemas.openxmlformats.org/officeDocument/2006/relationships/customXml" Target="../ink/ink353.xml"/><Relationship Id="rId209" Type="http://schemas.openxmlformats.org/officeDocument/2006/relationships/customXml" Target="../ink/ink360.xml"/><Relationship Id="rId190" Type="http://schemas.openxmlformats.org/officeDocument/2006/relationships/image" Target="../media/image2173.png"/><Relationship Id="rId204" Type="http://schemas.openxmlformats.org/officeDocument/2006/relationships/image" Target="../media/image2180.png"/><Relationship Id="rId220" Type="http://schemas.openxmlformats.org/officeDocument/2006/relationships/image" Target="../media/image2188.png"/><Relationship Id="rId225" Type="http://schemas.openxmlformats.org/officeDocument/2006/relationships/customXml" Target="../ink/ink368.xml"/><Relationship Id="rId15" Type="http://schemas.openxmlformats.org/officeDocument/2006/relationships/customXml" Target="../ink/ink262.xml"/><Relationship Id="rId36" Type="http://schemas.openxmlformats.org/officeDocument/2006/relationships/image" Target="../media/image20970.png"/><Relationship Id="rId57" Type="http://schemas.openxmlformats.org/officeDocument/2006/relationships/customXml" Target="../ink/ink283.xml"/><Relationship Id="rId106" Type="http://schemas.openxmlformats.org/officeDocument/2006/relationships/image" Target="../media/image21320.png"/><Relationship Id="rId127" Type="http://schemas.openxmlformats.org/officeDocument/2006/relationships/customXml" Target="../ink/ink318.xml"/><Relationship Id="rId10" Type="http://schemas.openxmlformats.org/officeDocument/2006/relationships/image" Target="../media/image20850.png"/><Relationship Id="rId31" Type="http://schemas.openxmlformats.org/officeDocument/2006/relationships/customXml" Target="../ink/ink270.xml"/><Relationship Id="rId52" Type="http://schemas.openxmlformats.org/officeDocument/2006/relationships/image" Target="../media/image21050.png"/><Relationship Id="rId73" Type="http://schemas.openxmlformats.org/officeDocument/2006/relationships/customXml" Target="../ink/ink291.xml"/><Relationship Id="rId78" Type="http://schemas.openxmlformats.org/officeDocument/2006/relationships/image" Target="../media/image21180.png"/><Relationship Id="rId94" Type="http://schemas.openxmlformats.org/officeDocument/2006/relationships/image" Target="../media/image21260.png"/><Relationship Id="rId99" Type="http://schemas.openxmlformats.org/officeDocument/2006/relationships/customXml" Target="../ink/ink304.xml"/><Relationship Id="rId101" Type="http://schemas.openxmlformats.org/officeDocument/2006/relationships/customXml" Target="../ink/ink305.xml"/><Relationship Id="rId122" Type="http://schemas.openxmlformats.org/officeDocument/2006/relationships/image" Target="../media/image21400.png"/><Relationship Id="rId143" Type="http://schemas.openxmlformats.org/officeDocument/2006/relationships/customXml" Target="../ink/ink326.xml"/><Relationship Id="rId148" Type="http://schemas.openxmlformats.org/officeDocument/2006/relationships/image" Target="../media/image2153.png"/><Relationship Id="rId164" Type="http://schemas.openxmlformats.org/officeDocument/2006/relationships/image" Target="../media/image2161.png"/><Relationship Id="rId169" Type="http://schemas.openxmlformats.org/officeDocument/2006/relationships/image" Target="../media/image2163.png"/><Relationship Id="rId185" Type="http://schemas.openxmlformats.org/officeDocument/2006/relationships/image" Target="../media/image2171.png"/><Relationship Id="rId4" Type="http://schemas.openxmlformats.org/officeDocument/2006/relationships/image" Target="../media/image20820.png"/><Relationship Id="rId9" Type="http://schemas.openxmlformats.org/officeDocument/2006/relationships/customXml" Target="../ink/ink259.xml"/><Relationship Id="rId180" Type="http://schemas.openxmlformats.org/officeDocument/2006/relationships/customXml" Target="../ink/ink345.xml"/><Relationship Id="rId210" Type="http://schemas.openxmlformats.org/officeDocument/2006/relationships/image" Target="../media/image2183.png"/><Relationship Id="rId215" Type="http://schemas.openxmlformats.org/officeDocument/2006/relationships/customXml" Target="../ink/ink363.xml"/><Relationship Id="rId26" Type="http://schemas.openxmlformats.org/officeDocument/2006/relationships/image" Target="../media/image20930.png"/><Relationship Id="rId231" Type="http://schemas.openxmlformats.org/officeDocument/2006/relationships/customXml" Target="../ink/ink371.xml"/><Relationship Id="rId47" Type="http://schemas.openxmlformats.org/officeDocument/2006/relationships/customXml" Target="../ink/ink278.xml"/><Relationship Id="rId68" Type="http://schemas.openxmlformats.org/officeDocument/2006/relationships/image" Target="../media/image21130.png"/><Relationship Id="rId89" Type="http://schemas.openxmlformats.org/officeDocument/2006/relationships/customXml" Target="../ink/ink299.xml"/><Relationship Id="rId112" Type="http://schemas.openxmlformats.org/officeDocument/2006/relationships/image" Target="../media/image21350.png"/><Relationship Id="rId133" Type="http://schemas.openxmlformats.org/officeDocument/2006/relationships/customXml" Target="../ink/ink321.xml"/><Relationship Id="rId154" Type="http://schemas.openxmlformats.org/officeDocument/2006/relationships/image" Target="../media/image2156.png"/><Relationship Id="rId175" Type="http://schemas.openxmlformats.org/officeDocument/2006/relationships/image" Target="../media/image2166.png"/><Relationship Id="rId196" Type="http://schemas.openxmlformats.org/officeDocument/2006/relationships/image" Target="../media/image2176.png"/><Relationship Id="rId200" Type="http://schemas.openxmlformats.org/officeDocument/2006/relationships/image" Target="../media/image2178.png"/><Relationship Id="rId16" Type="http://schemas.openxmlformats.org/officeDocument/2006/relationships/image" Target="../media/image20880.png"/><Relationship Id="rId221" Type="http://schemas.openxmlformats.org/officeDocument/2006/relationships/customXml" Target="../ink/ink366.xml"/><Relationship Id="rId37" Type="http://schemas.openxmlformats.org/officeDocument/2006/relationships/customXml" Target="../ink/ink273.xml"/><Relationship Id="rId58" Type="http://schemas.openxmlformats.org/officeDocument/2006/relationships/image" Target="../media/image21080.png"/><Relationship Id="rId79" Type="http://schemas.openxmlformats.org/officeDocument/2006/relationships/customXml" Target="../ink/ink294.xml"/><Relationship Id="rId102" Type="http://schemas.openxmlformats.org/officeDocument/2006/relationships/image" Target="../media/image21300.png"/><Relationship Id="rId123" Type="http://schemas.openxmlformats.org/officeDocument/2006/relationships/customXml" Target="../ink/ink316.xml"/><Relationship Id="rId144" Type="http://schemas.openxmlformats.org/officeDocument/2006/relationships/image" Target="../media/image2151.png"/><Relationship Id="rId90" Type="http://schemas.openxmlformats.org/officeDocument/2006/relationships/image" Target="../media/image21240.png"/><Relationship Id="rId165" Type="http://schemas.openxmlformats.org/officeDocument/2006/relationships/customXml" Target="../ink/ink337.xml"/><Relationship Id="rId186" Type="http://schemas.openxmlformats.org/officeDocument/2006/relationships/customXml" Target="../ink/ink348.xml"/><Relationship Id="rId211" Type="http://schemas.openxmlformats.org/officeDocument/2006/relationships/customXml" Target="../ink/ink361.xml"/><Relationship Id="rId232" Type="http://schemas.openxmlformats.org/officeDocument/2006/relationships/image" Target="../media/image2194.png"/><Relationship Id="rId27" Type="http://schemas.openxmlformats.org/officeDocument/2006/relationships/customXml" Target="../ink/ink268.xml"/><Relationship Id="rId48" Type="http://schemas.openxmlformats.org/officeDocument/2006/relationships/image" Target="../media/image21030.png"/><Relationship Id="rId69" Type="http://schemas.openxmlformats.org/officeDocument/2006/relationships/customXml" Target="../ink/ink289.xml"/><Relationship Id="rId113" Type="http://schemas.openxmlformats.org/officeDocument/2006/relationships/customXml" Target="../ink/ink311.xml"/><Relationship Id="rId134" Type="http://schemas.openxmlformats.org/officeDocument/2006/relationships/image" Target="../media/image21460.png"/><Relationship Id="rId80" Type="http://schemas.openxmlformats.org/officeDocument/2006/relationships/image" Target="../media/image2119.png"/><Relationship Id="rId155" Type="http://schemas.openxmlformats.org/officeDocument/2006/relationships/customXml" Target="../ink/ink332.xml"/><Relationship Id="rId176" Type="http://schemas.openxmlformats.org/officeDocument/2006/relationships/customXml" Target="../ink/ink343.xml"/><Relationship Id="rId197" Type="http://schemas.openxmlformats.org/officeDocument/2006/relationships/customXml" Target="../ink/ink354.xml"/><Relationship Id="rId201" Type="http://schemas.openxmlformats.org/officeDocument/2006/relationships/customXml" Target="../ink/ink356.xml"/><Relationship Id="rId222" Type="http://schemas.openxmlformats.org/officeDocument/2006/relationships/image" Target="../media/image2189.png"/><Relationship Id="rId17" Type="http://schemas.openxmlformats.org/officeDocument/2006/relationships/customXml" Target="../ink/ink263.xml"/><Relationship Id="rId38" Type="http://schemas.openxmlformats.org/officeDocument/2006/relationships/image" Target="../media/image20980.png"/><Relationship Id="rId59" Type="http://schemas.openxmlformats.org/officeDocument/2006/relationships/customXml" Target="../ink/ink284.xml"/><Relationship Id="rId103" Type="http://schemas.openxmlformats.org/officeDocument/2006/relationships/customXml" Target="../ink/ink306.xml"/><Relationship Id="rId124" Type="http://schemas.openxmlformats.org/officeDocument/2006/relationships/image" Target="../media/image21410.png"/><Relationship Id="rId70" Type="http://schemas.openxmlformats.org/officeDocument/2006/relationships/image" Target="../media/image21140.png"/><Relationship Id="rId91" Type="http://schemas.openxmlformats.org/officeDocument/2006/relationships/customXml" Target="../ink/ink300.xml"/><Relationship Id="rId145" Type="http://schemas.openxmlformats.org/officeDocument/2006/relationships/customXml" Target="../ink/ink327.xml"/><Relationship Id="rId166" Type="http://schemas.openxmlformats.org/officeDocument/2006/relationships/customXml" Target="../ink/ink338.xml"/><Relationship Id="rId187" Type="http://schemas.openxmlformats.org/officeDocument/2006/relationships/customXml" Target="../ink/ink349.xml"/><Relationship Id="rId1" Type="http://schemas.openxmlformats.org/officeDocument/2006/relationships/slideLayout" Target="../slideLayouts/slideLayout7.xml"/><Relationship Id="rId212" Type="http://schemas.openxmlformats.org/officeDocument/2006/relationships/image" Target="../media/image2184.png"/><Relationship Id="rId233" Type="http://schemas.openxmlformats.org/officeDocument/2006/relationships/customXml" Target="../ink/ink372.xml"/><Relationship Id="rId28" Type="http://schemas.openxmlformats.org/officeDocument/2006/relationships/image" Target="../media/image20940.png"/><Relationship Id="rId49" Type="http://schemas.openxmlformats.org/officeDocument/2006/relationships/customXml" Target="../ink/ink279.xml"/><Relationship Id="rId114" Type="http://schemas.openxmlformats.org/officeDocument/2006/relationships/image" Target="../media/image21360.png"/><Relationship Id="rId60" Type="http://schemas.openxmlformats.org/officeDocument/2006/relationships/image" Target="../media/image21090.png"/><Relationship Id="rId81" Type="http://schemas.openxmlformats.org/officeDocument/2006/relationships/customXml" Target="../ink/ink295.xml"/><Relationship Id="rId135" Type="http://schemas.openxmlformats.org/officeDocument/2006/relationships/customXml" Target="../ink/ink322.xml"/><Relationship Id="rId156" Type="http://schemas.openxmlformats.org/officeDocument/2006/relationships/image" Target="../media/image2157.png"/><Relationship Id="rId177" Type="http://schemas.openxmlformats.org/officeDocument/2006/relationships/image" Target="../media/image2167.png"/><Relationship Id="rId198" Type="http://schemas.openxmlformats.org/officeDocument/2006/relationships/image" Target="../media/image2177.png"/><Relationship Id="rId202" Type="http://schemas.openxmlformats.org/officeDocument/2006/relationships/image" Target="../media/image2179.png"/><Relationship Id="rId223" Type="http://schemas.openxmlformats.org/officeDocument/2006/relationships/customXml" Target="../ink/ink367.xml"/><Relationship Id="rId18" Type="http://schemas.openxmlformats.org/officeDocument/2006/relationships/image" Target="../media/image20890.png"/><Relationship Id="rId39" Type="http://schemas.openxmlformats.org/officeDocument/2006/relationships/customXml" Target="../ink/ink274.xml"/><Relationship Id="rId50" Type="http://schemas.openxmlformats.org/officeDocument/2006/relationships/image" Target="../media/image21040.png"/><Relationship Id="rId104" Type="http://schemas.openxmlformats.org/officeDocument/2006/relationships/image" Target="../media/image21310.png"/><Relationship Id="rId125" Type="http://schemas.openxmlformats.org/officeDocument/2006/relationships/customXml" Target="../ink/ink317.xml"/><Relationship Id="rId146" Type="http://schemas.openxmlformats.org/officeDocument/2006/relationships/image" Target="../media/image2152.png"/><Relationship Id="rId167" Type="http://schemas.openxmlformats.org/officeDocument/2006/relationships/image" Target="../media/image2162.png"/><Relationship Id="rId188" Type="http://schemas.openxmlformats.org/officeDocument/2006/relationships/image" Target="../media/image2172.png"/><Relationship Id="rId71" Type="http://schemas.openxmlformats.org/officeDocument/2006/relationships/customXml" Target="../ink/ink290.xml"/><Relationship Id="rId92" Type="http://schemas.openxmlformats.org/officeDocument/2006/relationships/image" Target="../media/image21250.png"/><Relationship Id="rId213" Type="http://schemas.openxmlformats.org/officeDocument/2006/relationships/customXml" Target="../ink/ink362.xml"/><Relationship Id="rId234" Type="http://schemas.openxmlformats.org/officeDocument/2006/relationships/image" Target="../media/image2195.png"/><Relationship Id="rId2" Type="http://schemas.openxmlformats.org/officeDocument/2006/relationships/image" Target="../media/image149.jpeg"/><Relationship Id="rId29" Type="http://schemas.openxmlformats.org/officeDocument/2006/relationships/customXml" Target="../ink/ink269.xml"/><Relationship Id="rId40" Type="http://schemas.openxmlformats.org/officeDocument/2006/relationships/image" Target="../media/image20990.png"/><Relationship Id="rId115" Type="http://schemas.openxmlformats.org/officeDocument/2006/relationships/customXml" Target="../ink/ink312.xml"/><Relationship Id="rId136" Type="http://schemas.openxmlformats.org/officeDocument/2006/relationships/image" Target="../media/image21470.png"/><Relationship Id="rId157" Type="http://schemas.openxmlformats.org/officeDocument/2006/relationships/customXml" Target="../ink/ink333.xml"/><Relationship Id="rId178" Type="http://schemas.openxmlformats.org/officeDocument/2006/relationships/customXml" Target="../ink/ink344.xml"/><Relationship Id="rId61" Type="http://schemas.openxmlformats.org/officeDocument/2006/relationships/customXml" Target="../ink/ink285.xml"/><Relationship Id="rId82" Type="http://schemas.openxmlformats.org/officeDocument/2006/relationships/image" Target="../media/image21200.png"/><Relationship Id="rId199" Type="http://schemas.openxmlformats.org/officeDocument/2006/relationships/customXml" Target="../ink/ink355.xml"/><Relationship Id="rId203" Type="http://schemas.openxmlformats.org/officeDocument/2006/relationships/customXml" Target="../ink/ink357.xml"/><Relationship Id="rId19" Type="http://schemas.openxmlformats.org/officeDocument/2006/relationships/customXml" Target="../ink/ink264.xml"/><Relationship Id="rId224" Type="http://schemas.openxmlformats.org/officeDocument/2006/relationships/image" Target="../media/image2190.png"/><Relationship Id="rId30" Type="http://schemas.openxmlformats.org/officeDocument/2006/relationships/image" Target="../media/image20950.png"/><Relationship Id="rId105" Type="http://schemas.openxmlformats.org/officeDocument/2006/relationships/customXml" Target="../ink/ink307.xml"/><Relationship Id="rId126" Type="http://schemas.openxmlformats.org/officeDocument/2006/relationships/image" Target="../media/image21420.png"/><Relationship Id="rId147" Type="http://schemas.openxmlformats.org/officeDocument/2006/relationships/customXml" Target="../ink/ink328.xml"/><Relationship Id="rId168" Type="http://schemas.openxmlformats.org/officeDocument/2006/relationships/customXml" Target="../ink/ink339.xml"/><Relationship Id="rId51" Type="http://schemas.openxmlformats.org/officeDocument/2006/relationships/customXml" Target="../ink/ink280.xml"/><Relationship Id="rId72" Type="http://schemas.openxmlformats.org/officeDocument/2006/relationships/image" Target="../media/image21150.png"/><Relationship Id="rId93" Type="http://schemas.openxmlformats.org/officeDocument/2006/relationships/customXml" Target="../ink/ink301.xml"/><Relationship Id="rId189" Type="http://schemas.openxmlformats.org/officeDocument/2006/relationships/customXml" Target="../ink/ink350.xml"/><Relationship Id="rId3" Type="http://schemas.openxmlformats.org/officeDocument/2006/relationships/customXml" Target="../ink/ink256.xml"/><Relationship Id="rId214" Type="http://schemas.openxmlformats.org/officeDocument/2006/relationships/image" Target="../media/image2185.png"/><Relationship Id="rId116" Type="http://schemas.openxmlformats.org/officeDocument/2006/relationships/image" Target="../media/image21370.png"/><Relationship Id="rId137" Type="http://schemas.openxmlformats.org/officeDocument/2006/relationships/customXml" Target="../ink/ink323.xml"/><Relationship Id="rId158" Type="http://schemas.openxmlformats.org/officeDocument/2006/relationships/image" Target="../media/image21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0122-DD4C-A94A-8E2D-7368C0A29FCD}"/>
              </a:ext>
            </a:extLst>
          </p:cNvPr>
          <p:cNvSpPr>
            <a:spLocks noGrp="1"/>
          </p:cNvSpPr>
          <p:nvPr>
            <p:ph type="ctrTitle"/>
          </p:nvPr>
        </p:nvSpPr>
        <p:spPr>
          <a:xfrm>
            <a:off x="3371787" y="1741337"/>
            <a:ext cx="5448730" cy="2387918"/>
          </a:xfrm>
        </p:spPr>
        <p:txBody>
          <a:bodyPr anchor="b">
            <a:normAutofit/>
          </a:bodyPr>
          <a:lstStyle/>
          <a:p>
            <a:r>
              <a:rPr lang="en-US" sz="5200">
                <a:solidFill>
                  <a:schemeClr val="tx2"/>
                </a:solidFill>
              </a:rPr>
              <a:t>MCB 4211</a:t>
            </a:r>
          </a:p>
        </p:txBody>
      </p:sp>
      <p:sp>
        <p:nvSpPr>
          <p:cNvPr id="3" name="Subtitle 2">
            <a:extLst>
              <a:ext uri="{FF2B5EF4-FFF2-40B4-BE49-F238E27FC236}">
                <a16:creationId xmlns:a16="http://schemas.microsoft.com/office/drawing/2014/main" id="{84AA685C-D757-3940-B802-0AB9F8B8753D}"/>
              </a:ext>
            </a:extLst>
          </p:cNvPr>
          <p:cNvSpPr>
            <a:spLocks noGrp="1"/>
          </p:cNvSpPr>
          <p:nvPr>
            <p:ph type="subTitle" idx="1"/>
          </p:nvPr>
        </p:nvSpPr>
        <p:spPr>
          <a:xfrm>
            <a:off x="3371161" y="4200522"/>
            <a:ext cx="5449982" cy="682079"/>
          </a:xfrm>
        </p:spPr>
        <p:txBody>
          <a:bodyPr>
            <a:normAutofit/>
          </a:bodyPr>
          <a:lstStyle/>
          <a:p>
            <a:r>
              <a:rPr lang="en-US" dirty="0">
                <a:solidFill>
                  <a:schemeClr val="tx2"/>
                </a:solidFill>
              </a:rPr>
              <a:t>Sept 24, 2020</a:t>
            </a:r>
          </a:p>
        </p:txBody>
      </p:sp>
      <p:sp>
        <p:nvSpPr>
          <p:cNvPr id="4" name="TextBox 3">
            <a:extLst>
              <a:ext uri="{FF2B5EF4-FFF2-40B4-BE49-F238E27FC236}">
                <a16:creationId xmlns:a16="http://schemas.microsoft.com/office/drawing/2014/main" id="{EF6D0C91-AC51-D640-BB04-AB4CAC05B767}"/>
              </a:ext>
            </a:extLst>
          </p:cNvPr>
          <p:cNvSpPr txBox="1"/>
          <p:nvPr/>
        </p:nvSpPr>
        <p:spPr>
          <a:xfrm>
            <a:off x="5439104" y="4932288"/>
            <a:ext cx="1056892" cy="369332"/>
          </a:xfrm>
          <a:prstGeom prst="rect">
            <a:avLst/>
          </a:prstGeom>
          <a:noFill/>
        </p:spPr>
        <p:txBody>
          <a:bodyPr wrap="none" rtlCol="0">
            <a:spAutoFit/>
          </a:bodyPr>
          <a:lstStyle/>
          <a:p>
            <a:r>
              <a:rPr lang="en-US" dirty="0"/>
              <a:t>Lecture 8</a:t>
            </a:r>
          </a:p>
        </p:txBody>
      </p:sp>
    </p:spTree>
    <p:extLst>
      <p:ext uri="{BB962C8B-B14F-4D97-AF65-F5344CB8AC3E}">
        <p14:creationId xmlns:p14="http://schemas.microsoft.com/office/powerpoint/2010/main" val="408795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photo, table&#10;&#10;Description automatically generated">
            <a:extLst>
              <a:ext uri="{FF2B5EF4-FFF2-40B4-BE49-F238E27FC236}">
                <a16:creationId xmlns:a16="http://schemas.microsoft.com/office/drawing/2014/main" id="{A2FE8EF7-3A5A-054B-AA3A-781C660E4085}"/>
              </a:ext>
            </a:extLst>
          </p:cNvPr>
          <p:cNvPicPr>
            <a:picLocks noChangeAspect="1"/>
          </p:cNvPicPr>
          <p:nvPr/>
        </p:nvPicPr>
        <p:blipFill>
          <a:blip r:embed="rId2"/>
          <a:stretch>
            <a:fillRect/>
          </a:stretch>
        </p:blipFill>
        <p:spPr>
          <a:xfrm>
            <a:off x="2798162" y="345440"/>
            <a:ext cx="6955438" cy="4655656"/>
          </a:xfrm>
          <a:prstGeom prst="rect">
            <a:avLst/>
          </a:prstGeom>
        </p:spPr>
      </p:pic>
      <p:grpSp>
        <p:nvGrpSpPr>
          <p:cNvPr id="10" name="Group 9">
            <a:extLst>
              <a:ext uri="{FF2B5EF4-FFF2-40B4-BE49-F238E27FC236}">
                <a16:creationId xmlns:a16="http://schemas.microsoft.com/office/drawing/2014/main" id="{C43110D6-50BB-074B-B20F-AEC9F2BFBA17}"/>
              </a:ext>
            </a:extLst>
          </p:cNvPr>
          <p:cNvGrpSpPr/>
          <p:nvPr/>
        </p:nvGrpSpPr>
        <p:grpSpPr>
          <a:xfrm>
            <a:off x="1756560" y="5399560"/>
            <a:ext cx="692280" cy="844560"/>
            <a:chOff x="1756560" y="5399560"/>
            <a:chExt cx="692280" cy="84456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1A69E10-5A2F-EB44-98D4-622A03828D98}"/>
                    </a:ext>
                  </a:extLst>
                </p14:cNvPr>
                <p14:cNvContentPartPr/>
                <p14:nvPr/>
              </p14:nvContentPartPr>
              <p14:xfrm>
                <a:off x="1922520" y="5399560"/>
                <a:ext cx="188640" cy="187200"/>
              </p14:xfrm>
            </p:contentPart>
          </mc:Choice>
          <mc:Fallback xmlns="">
            <p:pic>
              <p:nvPicPr>
                <p:cNvPr id="4" name="Ink 3">
                  <a:extLst>
                    <a:ext uri="{FF2B5EF4-FFF2-40B4-BE49-F238E27FC236}">
                      <a16:creationId xmlns:a16="http://schemas.microsoft.com/office/drawing/2014/main" id="{11A69E10-5A2F-EB44-98D4-622A03828D98}"/>
                    </a:ext>
                  </a:extLst>
                </p:cNvPr>
                <p:cNvPicPr/>
                <p:nvPr/>
              </p:nvPicPr>
              <p:blipFill>
                <a:blip r:embed="rId4"/>
                <a:stretch>
                  <a:fillRect/>
                </a:stretch>
              </p:blipFill>
              <p:spPr>
                <a:xfrm>
                  <a:off x="1907040" y="5384440"/>
                  <a:ext cx="218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042052B-1205-4F43-A12A-3474BFA3A935}"/>
                    </a:ext>
                  </a:extLst>
                </p14:cNvPr>
                <p14:cNvContentPartPr/>
                <p14:nvPr/>
              </p14:nvContentPartPr>
              <p14:xfrm>
                <a:off x="2048880" y="5679280"/>
                <a:ext cx="140400" cy="163440"/>
              </p14:xfrm>
            </p:contentPart>
          </mc:Choice>
          <mc:Fallback xmlns="">
            <p:pic>
              <p:nvPicPr>
                <p:cNvPr id="5" name="Ink 4">
                  <a:extLst>
                    <a:ext uri="{FF2B5EF4-FFF2-40B4-BE49-F238E27FC236}">
                      <a16:creationId xmlns:a16="http://schemas.microsoft.com/office/drawing/2014/main" id="{5042052B-1205-4F43-A12A-3474BFA3A935}"/>
                    </a:ext>
                  </a:extLst>
                </p:cNvPr>
                <p:cNvPicPr/>
                <p:nvPr/>
              </p:nvPicPr>
              <p:blipFill>
                <a:blip r:embed="rId6"/>
                <a:stretch>
                  <a:fillRect/>
                </a:stretch>
              </p:blipFill>
              <p:spPr>
                <a:xfrm>
                  <a:off x="2033760" y="5664160"/>
                  <a:ext cx="171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D6A77BA-7E7B-204B-AA25-FB134C3F8971}"/>
                    </a:ext>
                  </a:extLst>
                </p14:cNvPr>
                <p14:cNvContentPartPr/>
                <p14:nvPr/>
              </p14:nvContentPartPr>
              <p14:xfrm>
                <a:off x="2254440" y="5414320"/>
                <a:ext cx="194400" cy="179280"/>
              </p14:xfrm>
            </p:contentPart>
          </mc:Choice>
          <mc:Fallback xmlns="">
            <p:pic>
              <p:nvPicPr>
                <p:cNvPr id="6" name="Ink 5">
                  <a:extLst>
                    <a:ext uri="{FF2B5EF4-FFF2-40B4-BE49-F238E27FC236}">
                      <a16:creationId xmlns:a16="http://schemas.microsoft.com/office/drawing/2014/main" id="{9D6A77BA-7E7B-204B-AA25-FB134C3F8971}"/>
                    </a:ext>
                  </a:extLst>
                </p:cNvPr>
                <p:cNvPicPr/>
                <p:nvPr/>
              </p:nvPicPr>
              <p:blipFill>
                <a:blip r:embed="rId8"/>
                <a:stretch>
                  <a:fillRect/>
                </a:stretch>
              </p:blipFill>
              <p:spPr>
                <a:xfrm>
                  <a:off x="2239320" y="5398840"/>
                  <a:ext cx="225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8B7736D-EAFE-084B-83B4-2BB84F4FC5FA}"/>
                    </a:ext>
                  </a:extLst>
                </p14:cNvPr>
                <p14:cNvContentPartPr/>
                <p14:nvPr/>
              </p14:nvContentPartPr>
              <p14:xfrm>
                <a:off x="1756560" y="5738680"/>
                <a:ext cx="160920" cy="133200"/>
              </p14:xfrm>
            </p:contentPart>
          </mc:Choice>
          <mc:Fallback xmlns="">
            <p:pic>
              <p:nvPicPr>
                <p:cNvPr id="7" name="Ink 6">
                  <a:extLst>
                    <a:ext uri="{FF2B5EF4-FFF2-40B4-BE49-F238E27FC236}">
                      <a16:creationId xmlns:a16="http://schemas.microsoft.com/office/drawing/2014/main" id="{F8B7736D-EAFE-084B-83B4-2BB84F4FC5FA}"/>
                    </a:ext>
                  </a:extLst>
                </p:cNvPr>
                <p:cNvPicPr/>
                <p:nvPr/>
              </p:nvPicPr>
              <p:blipFill>
                <a:blip r:embed="rId10"/>
                <a:stretch>
                  <a:fillRect/>
                </a:stretch>
              </p:blipFill>
              <p:spPr>
                <a:xfrm>
                  <a:off x="1741080" y="5723560"/>
                  <a:ext cx="191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C7B51059-CA68-1F45-AEEB-E5604812246F}"/>
                    </a:ext>
                  </a:extLst>
                </p14:cNvPr>
                <p14:cNvContentPartPr/>
                <p14:nvPr/>
              </p14:nvContentPartPr>
              <p14:xfrm>
                <a:off x="2002800" y="6079600"/>
                <a:ext cx="156240" cy="164520"/>
              </p14:xfrm>
            </p:contentPart>
          </mc:Choice>
          <mc:Fallback xmlns="">
            <p:pic>
              <p:nvPicPr>
                <p:cNvPr id="8" name="Ink 7">
                  <a:extLst>
                    <a:ext uri="{FF2B5EF4-FFF2-40B4-BE49-F238E27FC236}">
                      <a16:creationId xmlns:a16="http://schemas.microsoft.com/office/drawing/2014/main" id="{C7B51059-CA68-1F45-AEEB-E5604812246F}"/>
                    </a:ext>
                  </a:extLst>
                </p:cNvPr>
                <p:cNvPicPr/>
                <p:nvPr/>
              </p:nvPicPr>
              <p:blipFill>
                <a:blip r:embed="rId12"/>
                <a:stretch>
                  <a:fillRect/>
                </a:stretch>
              </p:blipFill>
              <p:spPr>
                <a:xfrm>
                  <a:off x="1987680" y="6064480"/>
                  <a:ext cx="1868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F26EEE68-D043-E24B-988B-5089172E82AB}"/>
                    </a:ext>
                  </a:extLst>
                </p14:cNvPr>
                <p14:cNvContentPartPr/>
                <p14:nvPr/>
              </p14:nvContentPartPr>
              <p14:xfrm>
                <a:off x="2264880" y="5861800"/>
                <a:ext cx="155160" cy="184680"/>
              </p14:xfrm>
            </p:contentPart>
          </mc:Choice>
          <mc:Fallback xmlns="">
            <p:pic>
              <p:nvPicPr>
                <p:cNvPr id="9" name="Ink 8">
                  <a:extLst>
                    <a:ext uri="{FF2B5EF4-FFF2-40B4-BE49-F238E27FC236}">
                      <a16:creationId xmlns:a16="http://schemas.microsoft.com/office/drawing/2014/main" id="{F26EEE68-D043-E24B-988B-5089172E82AB}"/>
                    </a:ext>
                  </a:extLst>
                </p:cNvPr>
                <p:cNvPicPr/>
                <p:nvPr/>
              </p:nvPicPr>
              <p:blipFill>
                <a:blip r:embed="rId14"/>
                <a:stretch>
                  <a:fillRect/>
                </a:stretch>
              </p:blipFill>
              <p:spPr>
                <a:xfrm>
                  <a:off x="2249400" y="5846680"/>
                  <a:ext cx="185760" cy="214920"/>
                </a:xfrm>
                <a:prstGeom prst="rect">
                  <a:avLst/>
                </a:prstGeom>
              </p:spPr>
            </p:pic>
          </mc:Fallback>
        </mc:AlternateContent>
      </p:grpSp>
      <p:grpSp>
        <p:nvGrpSpPr>
          <p:cNvPr id="13" name="Group 12">
            <a:extLst>
              <a:ext uri="{FF2B5EF4-FFF2-40B4-BE49-F238E27FC236}">
                <a16:creationId xmlns:a16="http://schemas.microsoft.com/office/drawing/2014/main" id="{F6FC8175-42EF-4A46-AD25-ACDD6139F87A}"/>
              </a:ext>
            </a:extLst>
          </p:cNvPr>
          <p:cNvGrpSpPr/>
          <p:nvPr/>
        </p:nvGrpSpPr>
        <p:grpSpPr>
          <a:xfrm>
            <a:off x="2641440" y="5617000"/>
            <a:ext cx="388440" cy="105120"/>
            <a:chOff x="2641440" y="5617000"/>
            <a:chExt cx="388440" cy="105120"/>
          </a:xfrm>
        </p:grpSpPr>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33260DA3-20A2-7A49-9125-BCCF3CA999FE}"/>
                    </a:ext>
                  </a:extLst>
                </p14:cNvPr>
                <p14:cNvContentPartPr/>
                <p14:nvPr/>
              </p14:nvContentPartPr>
              <p14:xfrm>
                <a:off x="2641440" y="5674960"/>
                <a:ext cx="228600" cy="25200"/>
              </p14:xfrm>
            </p:contentPart>
          </mc:Choice>
          <mc:Fallback xmlns="">
            <p:pic>
              <p:nvPicPr>
                <p:cNvPr id="11" name="Ink 10">
                  <a:extLst>
                    <a:ext uri="{FF2B5EF4-FFF2-40B4-BE49-F238E27FC236}">
                      <a16:creationId xmlns:a16="http://schemas.microsoft.com/office/drawing/2014/main" id="{33260DA3-20A2-7A49-9125-BCCF3CA999FE}"/>
                    </a:ext>
                  </a:extLst>
                </p:cNvPr>
                <p:cNvPicPr/>
                <p:nvPr/>
              </p:nvPicPr>
              <p:blipFill>
                <a:blip r:embed="rId16"/>
                <a:stretch>
                  <a:fillRect/>
                </a:stretch>
              </p:blipFill>
              <p:spPr>
                <a:xfrm>
                  <a:off x="2625960" y="5659480"/>
                  <a:ext cx="259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10C26335-EE40-6447-84DD-543276AB522B}"/>
                    </a:ext>
                  </a:extLst>
                </p14:cNvPr>
                <p14:cNvContentPartPr/>
                <p14:nvPr/>
              </p14:nvContentPartPr>
              <p14:xfrm>
                <a:off x="2854920" y="5617000"/>
                <a:ext cx="174960" cy="105120"/>
              </p14:xfrm>
            </p:contentPart>
          </mc:Choice>
          <mc:Fallback xmlns="">
            <p:pic>
              <p:nvPicPr>
                <p:cNvPr id="12" name="Ink 11">
                  <a:extLst>
                    <a:ext uri="{FF2B5EF4-FFF2-40B4-BE49-F238E27FC236}">
                      <a16:creationId xmlns:a16="http://schemas.microsoft.com/office/drawing/2014/main" id="{10C26335-EE40-6447-84DD-543276AB522B}"/>
                    </a:ext>
                  </a:extLst>
                </p:cNvPr>
                <p:cNvPicPr/>
                <p:nvPr/>
              </p:nvPicPr>
              <p:blipFill>
                <a:blip r:embed="rId18"/>
                <a:stretch>
                  <a:fillRect/>
                </a:stretch>
              </p:blipFill>
              <p:spPr>
                <a:xfrm>
                  <a:off x="2839440" y="5601880"/>
                  <a:ext cx="205560" cy="135720"/>
                </a:xfrm>
                <a:prstGeom prst="rect">
                  <a:avLst/>
                </a:prstGeom>
              </p:spPr>
            </p:pic>
          </mc:Fallback>
        </mc:AlternateContent>
      </p:grpSp>
      <p:grpSp>
        <p:nvGrpSpPr>
          <p:cNvPr id="62" name="Group 61">
            <a:extLst>
              <a:ext uri="{FF2B5EF4-FFF2-40B4-BE49-F238E27FC236}">
                <a16:creationId xmlns:a16="http://schemas.microsoft.com/office/drawing/2014/main" id="{AE185F3B-4BA9-0C43-98F2-CE46DB3F4834}"/>
              </a:ext>
            </a:extLst>
          </p:cNvPr>
          <p:cNvGrpSpPr/>
          <p:nvPr/>
        </p:nvGrpSpPr>
        <p:grpSpPr>
          <a:xfrm>
            <a:off x="1676280" y="6319360"/>
            <a:ext cx="687960" cy="443520"/>
            <a:chOff x="1676280" y="6319360"/>
            <a:chExt cx="687960" cy="443520"/>
          </a:xfrm>
        </p:grpSpPr>
        <mc:AlternateContent xmlns:mc="http://schemas.openxmlformats.org/markup-compatibility/2006" xmlns:p14="http://schemas.microsoft.com/office/powerpoint/2010/main">
          <mc:Choice Requires="p14">
            <p:contentPart p14:bwMode="auto" r:id="rId19">
              <p14:nvContentPartPr>
                <p14:cNvPr id="55" name="Ink 54">
                  <a:extLst>
                    <a:ext uri="{FF2B5EF4-FFF2-40B4-BE49-F238E27FC236}">
                      <a16:creationId xmlns:a16="http://schemas.microsoft.com/office/drawing/2014/main" id="{F95EED2B-B490-5347-8CBA-313BFF431845}"/>
                    </a:ext>
                  </a:extLst>
                </p14:cNvPr>
                <p14:cNvContentPartPr/>
                <p14:nvPr/>
              </p14:nvContentPartPr>
              <p14:xfrm>
                <a:off x="1676280" y="6319360"/>
                <a:ext cx="46080" cy="204840"/>
              </p14:xfrm>
            </p:contentPart>
          </mc:Choice>
          <mc:Fallback xmlns="">
            <p:pic>
              <p:nvPicPr>
                <p:cNvPr id="55" name="Ink 54">
                  <a:extLst>
                    <a:ext uri="{FF2B5EF4-FFF2-40B4-BE49-F238E27FC236}">
                      <a16:creationId xmlns:a16="http://schemas.microsoft.com/office/drawing/2014/main" id="{F95EED2B-B490-5347-8CBA-313BFF431845}"/>
                    </a:ext>
                  </a:extLst>
                </p:cNvPr>
                <p:cNvPicPr/>
                <p:nvPr/>
              </p:nvPicPr>
              <p:blipFill>
                <a:blip r:embed="rId20"/>
                <a:stretch>
                  <a:fillRect/>
                </a:stretch>
              </p:blipFill>
              <p:spPr>
                <a:xfrm>
                  <a:off x="1660800" y="6304240"/>
                  <a:ext cx="76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6" name="Ink 55">
                  <a:extLst>
                    <a:ext uri="{FF2B5EF4-FFF2-40B4-BE49-F238E27FC236}">
                      <a16:creationId xmlns:a16="http://schemas.microsoft.com/office/drawing/2014/main" id="{BE9A2D0D-EF88-5C43-BFFF-3FB0576B02F4}"/>
                    </a:ext>
                  </a:extLst>
                </p14:cNvPr>
                <p14:cNvContentPartPr/>
                <p14:nvPr/>
              </p14:nvContentPartPr>
              <p14:xfrm>
                <a:off x="1767720" y="6410800"/>
                <a:ext cx="53280" cy="80280"/>
              </p14:xfrm>
            </p:contentPart>
          </mc:Choice>
          <mc:Fallback xmlns="">
            <p:pic>
              <p:nvPicPr>
                <p:cNvPr id="56" name="Ink 55">
                  <a:extLst>
                    <a:ext uri="{FF2B5EF4-FFF2-40B4-BE49-F238E27FC236}">
                      <a16:creationId xmlns:a16="http://schemas.microsoft.com/office/drawing/2014/main" id="{BE9A2D0D-EF88-5C43-BFFF-3FB0576B02F4}"/>
                    </a:ext>
                  </a:extLst>
                </p:cNvPr>
                <p:cNvPicPr/>
                <p:nvPr/>
              </p:nvPicPr>
              <p:blipFill>
                <a:blip r:embed="rId22"/>
                <a:stretch>
                  <a:fillRect/>
                </a:stretch>
              </p:blipFill>
              <p:spPr>
                <a:xfrm>
                  <a:off x="1752240" y="6395680"/>
                  <a:ext cx="83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7" name="Ink 56">
                  <a:extLst>
                    <a:ext uri="{FF2B5EF4-FFF2-40B4-BE49-F238E27FC236}">
                      <a16:creationId xmlns:a16="http://schemas.microsoft.com/office/drawing/2014/main" id="{888CFF04-85E1-D042-8F9C-90C8804FB074}"/>
                    </a:ext>
                  </a:extLst>
                </p14:cNvPr>
                <p14:cNvContentPartPr/>
                <p14:nvPr/>
              </p14:nvContentPartPr>
              <p14:xfrm>
                <a:off x="1842600" y="6407200"/>
                <a:ext cx="83160" cy="355680"/>
              </p14:xfrm>
            </p:contentPart>
          </mc:Choice>
          <mc:Fallback xmlns="">
            <p:pic>
              <p:nvPicPr>
                <p:cNvPr id="57" name="Ink 56">
                  <a:extLst>
                    <a:ext uri="{FF2B5EF4-FFF2-40B4-BE49-F238E27FC236}">
                      <a16:creationId xmlns:a16="http://schemas.microsoft.com/office/drawing/2014/main" id="{888CFF04-85E1-D042-8F9C-90C8804FB074}"/>
                    </a:ext>
                  </a:extLst>
                </p:cNvPr>
                <p:cNvPicPr/>
                <p:nvPr/>
              </p:nvPicPr>
              <p:blipFill>
                <a:blip r:embed="rId24"/>
                <a:stretch>
                  <a:fillRect/>
                </a:stretch>
              </p:blipFill>
              <p:spPr>
                <a:xfrm>
                  <a:off x="1827480" y="6392080"/>
                  <a:ext cx="1137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 name="Ink 57">
                  <a:extLst>
                    <a:ext uri="{FF2B5EF4-FFF2-40B4-BE49-F238E27FC236}">
                      <a16:creationId xmlns:a16="http://schemas.microsoft.com/office/drawing/2014/main" id="{B569E889-98F5-D64C-85FB-6C321C64D1D0}"/>
                    </a:ext>
                  </a:extLst>
                </p14:cNvPr>
                <p14:cNvContentPartPr/>
                <p14:nvPr/>
              </p14:nvContentPartPr>
              <p14:xfrm>
                <a:off x="2031960" y="6446440"/>
                <a:ext cx="74880" cy="78840"/>
              </p14:xfrm>
            </p:contentPart>
          </mc:Choice>
          <mc:Fallback xmlns="">
            <p:pic>
              <p:nvPicPr>
                <p:cNvPr id="58" name="Ink 57">
                  <a:extLst>
                    <a:ext uri="{FF2B5EF4-FFF2-40B4-BE49-F238E27FC236}">
                      <a16:creationId xmlns:a16="http://schemas.microsoft.com/office/drawing/2014/main" id="{B569E889-98F5-D64C-85FB-6C321C64D1D0}"/>
                    </a:ext>
                  </a:extLst>
                </p:cNvPr>
                <p:cNvPicPr/>
                <p:nvPr/>
              </p:nvPicPr>
              <p:blipFill>
                <a:blip r:embed="rId26"/>
                <a:stretch>
                  <a:fillRect/>
                </a:stretch>
              </p:blipFill>
              <p:spPr>
                <a:xfrm>
                  <a:off x="2016840" y="6431320"/>
                  <a:ext cx="10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9" name="Ink 58">
                  <a:extLst>
                    <a:ext uri="{FF2B5EF4-FFF2-40B4-BE49-F238E27FC236}">
                      <a16:creationId xmlns:a16="http://schemas.microsoft.com/office/drawing/2014/main" id="{35E559B5-A766-5D4D-8232-18E9A01C3F8B}"/>
                    </a:ext>
                  </a:extLst>
                </p14:cNvPr>
                <p14:cNvContentPartPr/>
                <p14:nvPr/>
              </p14:nvContentPartPr>
              <p14:xfrm>
                <a:off x="2143560" y="6451480"/>
                <a:ext cx="43560" cy="62280"/>
              </p14:xfrm>
            </p:contentPart>
          </mc:Choice>
          <mc:Fallback xmlns="">
            <p:pic>
              <p:nvPicPr>
                <p:cNvPr id="59" name="Ink 58">
                  <a:extLst>
                    <a:ext uri="{FF2B5EF4-FFF2-40B4-BE49-F238E27FC236}">
                      <a16:creationId xmlns:a16="http://schemas.microsoft.com/office/drawing/2014/main" id="{35E559B5-A766-5D4D-8232-18E9A01C3F8B}"/>
                    </a:ext>
                  </a:extLst>
                </p:cNvPr>
                <p:cNvPicPr/>
                <p:nvPr/>
              </p:nvPicPr>
              <p:blipFill>
                <a:blip r:embed="rId28"/>
                <a:stretch>
                  <a:fillRect/>
                </a:stretch>
              </p:blipFill>
              <p:spPr>
                <a:xfrm>
                  <a:off x="2128440" y="6436000"/>
                  <a:ext cx="74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0" name="Ink 59">
                  <a:extLst>
                    <a:ext uri="{FF2B5EF4-FFF2-40B4-BE49-F238E27FC236}">
                      <a16:creationId xmlns:a16="http://schemas.microsoft.com/office/drawing/2014/main" id="{E88B85FF-4D1C-6A48-9AD5-A909EC3BFEB8}"/>
                    </a:ext>
                  </a:extLst>
                </p14:cNvPr>
                <p14:cNvContentPartPr/>
                <p14:nvPr/>
              </p14:nvContentPartPr>
              <p14:xfrm>
                <a:off x="2164080" y="6390640"/>
                <a:ext cx="360" cy="360"/>
              </p14:xfrm>
            </p:contentPart>
          </mc:Choice>
          <mc:Fallback xmlns="">
            <p:pic>
              <p:nvPicPr>
                <p:cNvPr id="60" name="Ink 59">
                  <a:extLst>
                    <a:ext uri="{FF2B5EF4-FFF2-40B4-BE49-F238E27FC236}">
                      <a16:creationId xmlns:a16="http://schemas.microsoft.com/office/drawing/2014/main" id="{E88B85FF-4D1C-6A48-9AD5-A909EC3BFEB8}"/>
                    </a:ext>
                  </a:extLst>
                </p:cNvPr>
                <p:cNvPicPr/>
                <p:nvPr/>
              </p:nvPicPr>
              <p:blipFill>
                <a:blip r:embed="rId30"/>
                <a:stretch>
                  <a:fillRect/>
                </a:stretch>
              </p:blipFill>
              <p:spPr>
                <a:xfrm>
                  <a:off x="2148600" y="637516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 name="Ink 60">
                  <a:extLst>
                    <a:ext uri="{FF2B5EF4-FFF2-40B4-BE49-F238E27FC236}">
                      <a16:creationId xmlns:a16="http://schemas.microsoft.com/office/drawing/2014/main" id="{897DD2E9-2D5E-4A4D-8AF9-22102F54D6C2}"/>
                    </a:ext>
                  </a:extLst>
                </p14:cNvPr>
                <p14:cNvContentPartPr/>
                <p14:nvPr/>
              </p14:nvContentPartPr>
              <p14:xfrm>
                <a:off x="2271000" y="6339520"/>
                <a:ext cx="93240" cy="170640"/>
              </p14:xfrm>
            </p:contentPart>
          </mc:Choice>
          <mc:Fallback xmlns="">
            <p:pic>
              <p:nvPicPr>
                <p:cNvPr id="61" name="Ink 60">
                  <a:extLst>
                    <a:ext uri="{FF2B5EF4-FFF2-40B4-BE49-F238E27FC236}">
                      <a16:creationId xmlns:a16="http://schemas.microsoft.com/office/drawing/2014/main" id="{897DD2E9-2D5E-4A4D-8AF9-22102F54D6C2}"/>
                    </a:ext>
                  </a:extLst>
                </p:cNvPr>
                <p:cNvPicPr/>
                <p:nvPr/>
              </p:nvPicPr>
              <p:blipFill>
                <a:blip r:embed="rId32"/>
                <a:stretch>
                  <a:fillRect/>
                </a:stretch>
              </p:blipFill>
              <p:spPr>
                <a:xfrm>
                  <a:off x="2255880" y="6324400"/>
                  <a:ext cx="123480" cy="201240"/>
                </a:xfrm>
                <a:prstGeom prst="rect">
                  <a:avLst/>
                </a:prstGeom>
              </p:spPr>
            </p:pic>
          </mc:Fallback>
        </mc:AlternateContent>
      </p:grpSp>
      <p:grpSp>
        <p:nvGrpSpPr>
          <p:cNvPr id="82" name="Group 81">
            <a:extLst>
              <a:ext uri="{FF2B5EF4-FFF2-40B4-BE49-F238E27FC236}">
                <a16:creationId xmlns:a16="http://schemas.microsoft.com/office/drawing/2014/main" id="{9AC7322C-A3DB-EB4B-9661-67709A645855}"/>
              </a:ext>
            </a:extLst>
          </p:cNvPr>
          <p:cNvGrpSpPr/>
          <p:nvPr/>
        </p:nvGrpSpPr>
        <p:grpSpPr>
          <a:xfrm>
            <a:off x="3318960" y="5089960"/>
            <a:ext cx="3989520" cy="1387800"/>
            <a:chOff x="3318960" y="5089960"/>
            <a:chExt cx="3989520" cy="1387800"/>
          </a:xfrm>
        </p:grpSpPr>
        <mc:AlternateContent xmlns:mc="http://schemas.openxmlformats.org/markup-compatibility/2006" xmlns:p14="http://schemas.microsoft.com/office/powerpoint/2010/main">
          <mc:Choice Requires="p14">
            <p:contentPart p14:bwMode="auto" r:id="rId33">
              <p14:nvContentPartPr>
                <p14:cNvPr id="14" name="Ink 13">
                  <a:extLst>
                    <a:ext uri="{FF2B5EF4-FFF2-40B4-BE49-F238E27FC236}">
                      <a16:creationId xmlns:a16="http://schemas.microsoft.com/office/drawing/2014/main" id="{578BC422-B09D-2B45-819B-9DC59F5B3568}"/>
                    </a:ext>
                  </a:extLst>
                </p14:cNvPr>
                <p14:cNvContentPartPr/>
                <p14:nvPr/>
              </p14:nvContentPartPr>
              <p14:xfrm>
                <a:off x="3556200" y="5608000"/>
                <a:ext cx="2238120" cy="463320"/>
              </p14:xfrm>
            </p:contentPart>
          </mc:Choice>
          <mc:Fallback xmlns="">
            <p:pic>
              <p:nvPicPr>
                <p:cNvPr id="14" name="Ink 13">
                  <a:extLst>
                    <a:ext uri="{FF2B5EF4-FFF2-40B4-BE49-F238E27FC236}">
                      <a16:creationId xmlns:a16="http://schemas.microsoft.com/office/drawing/2014/main" id="{578BC422-B09D-2B45-819B-9DC59F5B3568}"/>
                    </a:ext>
                  </a:extLst>
                </p:cNvPr>
                <p:cNvPicPr/>
                <p:nvPr/>
              </p:nvPicPr>
              <p:blipFill>
                <a:blip r:embed="rId34"/>
                <a:stretch>
                  <a:fillRect/>
                </a:stretch>
              </p:blipFill>
              <p:spPr>
                <a:xfrm>
                  <a:off x="3541080" y="5592880"/>
                  <a:ext cx="226872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Ink 14">
                  <a:extLst>
                    <a:ext uri="{FF2B5EF4-FFF2-40B4-BE49-F238E27FC236}">
                      <a16:creationId xmlns:a16="http://schemas.microsoft.com/office/drawing/2014/main" id="{0C74CC2C-AE06-454E-8143-11325DCD92A6}"/>
                    </a:ext>
                  </a:extLst>
                </p14:cNvPr>
                <p14:cNvContentPartPr/>
                <p14:nvPr/>
              </p14:nvContentPartPr>
              <p14:xfrm>
                <a:off x="3596520" y="5788000"/>
                <a:ext cx="2141640" cy="55440"/>
              </p14:xfrm>
            </p:contentPart>
          </mc:Choice>
          <mc:Fallback xmlns="">
            <p:pic>
              <p:nvPicPr>
                <p:cNvPr id="15" name="Ink 14">
                  <a:extLst>
                    <a:ext uri="{FF2B5EF4-FFF2-40B4-BE49-F238E27FC236}">
                      <a16:creationId xmlns:a16="http://schemas.microsoft.com/office/drawing/2014/main" id="{0C74CC2C-AE06-454E-8143-11325DCD92A6}"/>
                    </a:ext>
                  </a:extLst>
                </p:cNvPr>
                <p:cNvPicPr/>
                <p:nvPr/>
              </p:nvPicPr>
              <p:blipFill>
                <a:blip r:embed="rId36"/>
                <a:stretch>
                  <a:fillRect/>
                </a:stretch>
              </p:blipFill>
              <p:spPr>
                <a:xfrm>
                  <a:off x="3581400" y="5772880"/>
                  <a:ext cx="2172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8D08EA32-4DD1-F444-9CAA-B2BE852CDE3F}"/>
                    </a:ext>
                  </a:extLst>
                </p14:cNvPr>
                <p14:cNvContentPartPr/>
                <p14:nvPr/>
              </p14:nvContentPartPr>
              <p14:xfrm>
                <a:off x="3882000" y="5893480"/>
                <a:ext cx="83880" cy="60840"/>
              </p14:xfrm>
            </p:contentPart>
          </mc:Choice>
          <mc:Fallback xmlns="">
            <p:pic>
              <p:nvPicPr>
                <p:cNvPr id="17" name="Ink 16">
                  <a:extLst>
                    <a:ext uri="{FF2B5EF4-FFF2-40B4-BE49-F238E27FC236}">
                      <a16:creationId xmlns:a16="http://schemas.microsoft.com/office/drawing/2014/main" id="{8D08EA32-4DD1-F444-9CAA-B2BE852CDE3F}"/>
                    </a:ext>
                  </a:extLst>
                </p:cNvPr>
                <p:cNvPicPr/>
                <p:nvPr/>
              </p:nvPicPr>
              <p:blipFill>
                <a:blip r:embed="rId38"/>
                <a:stretch>
                  <a:fillRect/>
                </a:stretch>
              </p:blipFill>
              <p:spPr>
                <a:xfrm>
                  <a:off x="3866880" y="5878000"/>
                  <a:ext cx="11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Ink 17">
                  <a:extLst>
                    <a:ext uri="{FF2B5EF4-FFF2-40B4-BE49-F238E27FC236}">
                      <a16:creationId xmlns:a16="http://schemas.microsoft.com/office/drawing/2014/main" id="{834D1770-ADA0-4642-8AB0-125897835F33}"/>
                    </a:ext>
                  </a:extLst>
                </p14:cNvPr>
                <p14:cNvContentPartPr/>
                <p14:nvPr/>
              </p14:nvContentPartPr>
              <p14:xfrm>
                <a:off x="4202760" y="5877640"/>
                <a:ext cx="94320" cy="47880"/>
              </p14:xfrm>
            </p:contentPart>
          </mc:Choice>
          <mc:Fallback xmlns="">
            <p:pic>
              <p:nvPicPr>
                <p:cNvPr id="18" name="Ink 17">
                  <a:extLst>
                    <a:ext uri="{FF2B5EF4-FFF2-40B4-BE49-F238E27FC236}">
                      <a16:creationId xmlns:a16="http://schemas.microsoft.com/office/drawing/2014/main" id="{834D1770-ADA0-4642-8AB0-125897835F33}"/>
                    </a:ext>
                  </a:extLst>
                </p:cNvPr>
                <p:cNvPicPr/>
                <p:nvPr/>
              </p:nvPicPr>
              <p:blipFill>
                <a:blip r:embed="rId40"/>
                <a:stretch>
                  <a:fillRect/>
                </a:stretch>
              </p:blipFill>
              <p:spPr>
                <a:xfrm>
                  <a:off x="4187640" y="5862160"/>
                  <a:ext cx="124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Ink 18">
                  <a:extLst>
                    <a:ext uri="{FF2B5EF4-FFF2-40B4-BE49-F238E27FC236}">
                      <a16:creationId xmlns:a16="http://schemas.microsoft.com/office/drawing/2014/main" id="{F66A565F-CB8C-5A4E-918E-81D0685E360F}"/>
                    </a:ext>
                  </a:extLst>
                </p14:cNvPr>
                <p14:cNvContentPartPr/>
                <p14:nvPr/>
              </p14:nvContentPartPr>
              <p14:xfrm>
                <a:off x="4526040" y="5885560"/>
                <a:ext cx="71640" cy="46080"/>
              </p14:xfrm>
            </p:contentPart>
          </mc:Choice>
          <mc:Fallback xmlns="">
            <p:pic>
              <p:nvPicPr>
                <p:cNvPr id="19" name="Ink 18">
                  <a:extLst>
                    <a:ext uri="{FF2B5EF4-FFF2-40B4-BE49-F238E27FC236}">
                      <a16:creationId xmlns:a16="http://schemas.microsoft.com/office/drawing/2014/main" id="{F66A565F-CB8C-5A4E-918E-81D0685E360F}"/>
                    </a:ext>
                  </a:extLst>
                </p:cNvPr>
                <p:cNvPicPr/>
                <p:nvPr/>
              </p:nvPicPr>
              <p:blipFill>
                <a:blip r:embed="rId42"/>
                <a:stretch>
                  <a:fillRect/>
                </a:stretch>
              </p:blipFill>
              <p:spPr>
                <a:xfrm>
                  <a:off x="4510560" y="5870440"/>
                  <a:ext cx="101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Ink 19">
                  <a:extLst>
                    <a:ext uri="{FF2B5EF4-FFF2-40B4-BE49-F238E27FC236}">
                      <a16:creationId xmlns:a16="http://schemas.microsoft.com/office/drawing/2014/main" id="{01D0C692-7EE8-A14F-B452-D5E4FB6CF804}"/>
                    </a:ext>
                  </a:extLst>
                </p14:cNvPr>
                <p14:cNvContentPartPr/>
                <p14:nvPr/>
              </p14:nvContentPartPr>
              <p14:xfrm>
                <a:off x="4737720" y="5871880"/>
                <a:ext cx="70560" cy="45360"/>
              </p14:xfrm>
            </p:contentPart>
          </mc:Choice>
          <mc:Fallback xmlns="">
            <p:pic>
              <p:nvPicPr>
                <p:cNvPr id="20" name="Ink 19">
                  <a:extLst>
                    <a:ext uri="{FF2B5EF4-FFF2-40B4-BE49-F238E27FC236}">
                      <a16:creationId xmlns:a16="http://schemas.microsoft.com/office/drawing/2014/main" id="{01D0C692-7EE8-A14F-B452-D5E4FB6CF804}"/>
                    </a:ext>
                  </a:extLst>
                </p:cNvPr>
                <p:cNvPicPr/>
                <p:nvPr/>
              </p:nvPicPr>
              <p:blipFill>
                <a:blip r:embed="rId44"/>
                <a:stretch>
                  <a:fillRect/>
                </a:stretch>
              </p:blipFill>
              <p:spPr>
                <a:xfrm>
                  <a:off x="4722600" y="5856760"/>
                  <a:ext cx="101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Ink 20">
                  <a:extLst>
                    <a:ext uri="{FF2B5EF4-FFF2-40B4-BE49-F238E27FC236}">
                      <a16:creationId xmlns:a16="http://schemas.microsoft.com/office/drawing/2014/main" id="{1AA02C63-991E-C64D-885A-9283A0145684}"/>
                    </a:ext>
                  </a:extLst>
                </p14:cNvPr>
                <p14:cNvContentPartPr/>
                <p14:nvPr/>
              </p14:nvContentPartPr>
              <p14:xfrm>
                <a:off x="4970640" y="5880160"/>
                <a:ext cx="60840" cy="43920"/>
              </p14:xfrm>
            </p:contentPart>
          </mc:Choice>
          <mc:Fallback xmlns="">
            <p:pic>
              <p:nvPicPr>
                <p:cNvPr id="21" name="Ink 20">
                  <a:extLst>
                    <a:ext uri="{FF2B5EF4-FFF2-40B4-BE49-F238E27FC236}">
                      <a16:creationId xmlns:a16="http://schemas.microsoft.com/office/drawing/2014/main" id="{1AA02C63-991E-C64D-885A-9283A0145684}"/>
                    </a:ext>
                  </a:extLst>
                </p:cNvPr>
                <p:cNvPicPr/>
                <p:nvPr/>
              </p:nvPicPr>
              <p:blipFill>
                <a:blip r:embed="rId46"/>
                <a:stretch>
                  <a:fillRect/>
                </a:stretch>
              </p:blipFill>
              <p:spPr>
                <a:xfrm>
                  <a:off x="4955160" y="5865040"/>
                  <a:ext cx="91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Ink 21">
                  <a:extLst>
                    <a:ext uri="{FF2B5EF4-FFF2-40B4-BE49-F238E27FC236}">
                      <a16:creationId xmlns:a16="http://schemas.microsoft.com/office/drawing/2014/main" id="{AB06B6EE-5420-AC40-9AB8-B4C87A8F6C1D}"/>
                    </a:ext>
                  </a:extLst>
                </p14:cNvPr>
                <p14:cNvContentPartPr/>
                <p14:nvPr/>
              </p14:nvContentPartPr>
              <p14:xfrm>
                <a:off x="5136240" y="5892040"/>
                <a:ext cx="131400" cy="52200"/>
              </p14:xfrm>
            </p:contentPart>
          </mc:Choice>
          <mc:Fallback xmlns="">
            <p:pic>
              <p:nvPicPr>
                <p:cNvPr id="22" name="Ink 21">
                  <a:extLst>
                    <a:ext uri="{FF2B5EF4-FFF2-40B4-BE49-F238E27FC236}">
                      <a16:creationId xmlns:a16="http://schemas.microsoft.com/office/drawing/2014/main" id="{AB06B6EE-5420-AC40-9AB8-B4C87A8F6C1D}"/>
                    </a:ext>
                  </a:extLst>
                </p:cNvPr>
                <p:cNvPicPr/>
                <p:nvPr/>
              </p:nvPicPr>
              <p:blipFill>
                <a:blip r:embed="rId48"/>
                <a:stretch>
                  <a:fillRect/>
                </a:stretch>
              </p:blipFill>
              <p:spPr>
                <a:xfrm>
                  <a:off x="5121120" y="5876920"/>
                  <a:ext cx="16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Ink 22">
                  <a:extLst>
                    <a:ext uri="{FF2B5EF4-FFF2-40B4-BE49-F238E27FC236}">
                      <a16:creationId xmlns:a16="http://schemas.microsoft.com/office/drawing/2014/main" id="{5B54817F-BCBD-7E4B-B4A6-0F92F3B6EB4B}"/>
                    </a:ext>
                  </a:extLst>
                </p14:cNvPr>
                <p14:cNvContentPartPr/>
                <p14:nvPr/>
              </p14:nvContentPartPr>
              <p14:xfrm>
                <a:off x="5365920" y="5872240"/>
                <a:ext cx="110160" cy="77400"/>
              </p14:xfrm>
            </p:contentPart>
          </mc:Choice>
          <mc:Fallback xmlns="">
            <p:pic>
              <p:nvPicPr>
                <p:cNvPr id="23" name="Ink 22">
                  <a:extLst>
                    <a:ext uri="{FF2B5EF4-FFF2-40B4-BE49-F238E27FC236}">
                      <a16:creationId xmlns:a16="http://schemas.microsoft.com/office/drawing/2014/main" id="{5B54817F-BCBD-7E4B-B4A6-0F92F3B6EB4B}"/>
                    </a:ext>
                  </a:extLst>
                </p:cNvPr>
                <p:cNvPicPr/>
                <p:nvPr/>
              </p:nvPicPr>
              <p:blipFill>
                <a:blip r:embed="rId50"/>
                <a:stretch>
                  <a:fillRect/>
                </a:stretch>
              </p:blipFill>
              <p:spPr>
                <a:xfrm>
                  <a:off x="5350800" y="5857120"/>
                  <a:ext cx="140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Ink 24">
                  <a:extLst>
                    <a:ext uri="{FF2B5EF4-FFF2-40B4-BE49-F238E27FC236}">
                      <a16:creationId xmlns:a16="http://schemas.microsoft.com/office/drawing/2014/main" id="{63CC9AC9-34B2-C74D-A924-8C511C0510B5}"/>
                    </a:ext>
                  </a:extLst>
                </p14:cNvPr>
                <p14:cNvContentPartPr/>
                <p14:nvPr/>
              </p14:nvContentPartPr>
              <p14:xfrm>
                <a:off x="3627120" y="5660560"/>
                <a:ext cx="2027520" cy="26280"/>
              </p14:xfrm>
            </p:contentPart>
          </mc:Choice>
          <mc:Fallback xmlns="">
            <p:pic>
              <p:nvPicPr>
                <p:cNvPr id="25" name="Ink 24">
                  <a:extLst>
                    <a:ext uri="{FF2B5EF4-FFF2-40B4-BE49-F238E27FC236}">
                      <a16:creationId xmlns:a16="http://schemas.microsoft.com/office/drawing/2014/main" id="{63CC9AC9-34B2-C74D-A924-8C511C0510B5}"/>
                    </a:ext>
                  </a:extLst>
                </p:cNvPr>
                <p:cNvPicPr/>
                <p:nvPr/>
              </p:nvPicPr>
              <p:blipFill>
                <a:blip r:embed="rId52"/>
                <a:stretch>
                  <a:fillRect/>
                </a:stretch>
              </p:blipFill>
              <p:spPr>
                <a:xfrm>
                  <a:off x="3611640" y="5645080"/>
                  <a:ext cx="2058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2926C500-27AC-C447-983D-FFA0C66D79E3}"/>
                    </a:ext>
                  </a:extLst>
                </p14:cNvPr>
                <p14:cNvContentPartPr/>
                <p14:nvPr/>
              </p14:nvContentPartPr>
              <p14:xfrm>
                <a:off x="5877480" y="5638600"/>
                <a:ext cx="78480" cy="107640"/>
              </p14:xfrm>
            </p:contentPart>
          </mc:Choice>
          <mc:Fallback xmlns="">
            <p:pic>
              <p:nvPicPr>
                <p:cNvPr id="26" name="Ink 25">
                  <a:extLst>
                    <a:ext uri="{FF2B5EF4-FFF2-40B4-BE49-F238E27FC236}">
                      <a16:creationId xmlns:a16="http://schemas.microsoft.com/office/drawing/2014/main" id="{2926C500-27AC-C447-983D-FFA0C66D79E3}"/>
                    </a:ext>
                  </a:extLst>
                </p:cNvPr>
                <p:cNvPicPr/>
                <p:nvPr/>
              </p:nvPicPr>
              <p:blipFill>
                <a:blip r:embed="rId54"/>
                <a:stretch>
                  <a:fillRect/>
                </a:stretch>
              </p:blipFill>
              <p:spPr>
                <a:xfrm>
                  <a:off x="5862360" y="5623480"/>
                  <a:ext cx="109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3169273E-42EE-E142-801A-AE2E36945E3E}"/>
                    </a:ext>
                  </a:extLst>
                </p14:cNvPr>
                <p14:cNvContentPartPr/>
                <p14:nvPr/>
              </p14:nvContentPartPr>
              <p14:xfrm>
                <a:off x="5994120" y="5642920"/>
                <a:ext cx="114120" cy="104760"/>
              </p14:xfrm>
            </p:contentPart>
          </mc:Choice>
          <mc:Fallback xmlns="">
            <p:pic>
              <p:nvPicPr>
                <p:cNvPr id="27" name="Ink 26">
                  <a:extLst>
                    <a:ext uri="{FF2B5EF4-FFF2-40B4-BE49-F238E27FC236}">
                      <a16:creationId xmlns:a16="http://schemas.microsoft.com/office/drawing/2014/main" id="{3169273E-42EE-E142-801A-AE2E36945E3E}"/>
                    </a:ext>
                  </a:extLst>
                </p:cNvPr>
                <p:cNvPicPr/>
                <p:nvPr/>
              </p:nvPicPr>
              <p:blipFill>
                <a:blip r:embed="rId56"/>
                <a:stretch>
                  <a:fillRect/>
                </a:stretch>
              </p:blipFill>
              <p:spPr>
                <a:xfrm>
                  <a:off x="5979000" y="5627440"/>
                  <a:ext cx="144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Ink 27">
                  <a:extLst>
                    <a:ext uri="{FF2B5EF4-FFF2-40B4-BE49-F238E27FC236}">
                      <a16:creationId xmlns:a16="http://schemas.microsoft.com/office/drawing/2014/main" id="{FAE98D65-19C8-D649-B186-5A7D4F989434}"/>
                    </a:ext>
                  </a:extLst>
                </p14:cNvPr>
                <p14:cNvContentPartPr/>
                <p14:nvPr/>
              </p14:nvContentPartPr>
              <p14:xfrm>
                <a:off x="6146760" y="5640760"/>
                <a:ext cx="83520" cy="107640"/>
              </p14:xfrm>
            </p:contentPart>
          </mc:Choice>
          <mc:Fallback xmlns="">
            <p:pic>
              <p:nvPicPr>
                <p:cNvPr id="28" name="Ink 27">
                  <a:extLst>
                    <a:ext uri="{FF2B5EF4-FFF2-40B4-BE49-F238E27FC236}">
                      <a16:creationId xmlns:a16="http://schemas.microsoft.com/office/drawing/2014/main" id="{FAE98D65-19C8-D649-B186-5A7D4F989434}"/>
                    </a:ext>
                  </a:extLst>
                </p:cNvPr>
                <p:cNvPicPr/>
                <p:nvPr/>
              </p:nvPicPr>
              <p:blipFill>
                <a:blip r:embed="rId58"/>
                <a:stretch>
                  <a:fillRect/>
                </a:stretch>
              </p:blipFill>
              <p:spPr>
                <a:xfrm>
                  <a:off x="6131280" y="5625640"/>
                  <a:ext cx="113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Ink 28">
                  <a:extLst>
                    <a:ext uri="{FF2B5EF4-FFF2-40B4-BE49-F238E27FC236}">
                      <a16:creationId xmlns:a16="http://schemas.microsoft.com/office/drawing/2014/main" id="{91BFFD97-64A4-C14A-8748-DA92DCF2FE88}"/>
                    </a:ext>
                  </a:extLst>
                </p14:cNvPr>
                <p14:cNvContentPartPr/>
                <p14:nvPr/>
              </p14:nvContentPartPr>
              <p14:xfrm>
                <a:off x="6280320" y="5636800"/>
                <a:ext cx="109080" cy="100800"/>
              </p14:xfrm>
            </p:contentPart>
          </mc:Choice>
          <mc:Fallback xmlns="">
            <p:pic>
              <p:nvPicPr>
                <p:cNvPr id="29" name="Ink 28">
                  <a:extLst>
                    <a:ext uri="{FF2B5EF4-FFF2-40B4-BE49-F238E27FC236}">
                      <a16:creationId xmlns:a16="http://schemas.microsoft.com/office/drawing/2014/main" id="{91BFFD97-64A4-C14A-8748-DA92DCF2FE88}"/>
                    </a:ext>
                  </a:extLst>
                </p:cNvPr>
                <p:cNvPicPr/>
                <p:nvPr/>
              </p:nvPicPr>
              <p:blipFill>
                <a:blip r:embed="rId60"/>
                <a:stretch>
                  <a:fillRect/>
                </a:stretch>
              </p:blipFill>
              <p:spPr>
                <a:xfrm>
                  <a:off x="6265200" y="5621680"/>
                  <a:ext cx="139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Ink 29">
                  <a:extLst>
                    <a:ext uri="{FF2B5EF4-FFF2-40B4-BE49-F238E27FC236}">
                      <a16:creationId xmlns:a16="http://schemas.microsoft.com/office/drawing/2014/main" id="{5F291D81-B4C5-2349-8133-73AE1DADDBBC}"/>
                    </a:ext>
                  </a:extLst>
                </p14:cNvPr>
                <p14:cNvContentPartPr/>
                <p14:nvPr/>
              </p14:nvContentPartPr>
              <p14:xfrm>
                <a:off x="6513600" y="5676400"/>
                <a:ext cx="87120" cy="71280"/>
              </p14:xfrm>
            </p:contentPart>
          </mc:Choice>
          <mc:Fallback xmlns="">
            <p:pic>
              <p:nvPicPr>
                <p:cNvPr id="30" name="Ink 29">
                  <a:extLst>
                    <a:ext uri="{FF2B5EF4-FFF2-40B4-BE49-F238E27FC236}">
                      <a16:creationId xmlns:a16="http://schemas.microsoft.com/office/drawing/2014/main" id="{5F291D81-B4C5-2349-8133-73AE1DADDBBC}"/>
                    </a:ext>
                  </a:extLst>
                </p:cNvPr>
                <p:cNvPicPr/>
                <p:nvPr/>
              </p:nvPicPr>
              <p:blipFill>
                <a:blip r:embed="rId62"/>
                <a:stretch>
                  <a:fillRect/>
                </a:stretch>
              </p:blipFill>
              <p:spPr>
                <a:xfrm>
                  <a:off x="6498480" y="5661280"/>
                  <a:ext cx="117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Ink 30">
                  <a:extLst>
                    <a:ext uri="{FF2B5EF4-FFF2-40B4-BE49-F238E27FC236}">
                      <a16:creationId xmlns:a16="http://schemas.microsoft.com/office/drawing/2014/main" id="{F8F0588A-C081-4B43-92D5-8A291FC01AB7}"/>
                    </a:ext>
                  </a:extLst>
                </p14:cNvPr>
                <p14:cNvContentPartPr/>
                <p14:nvPr/>
              </p14:nvContentPartPr>
              <p14:xfrm>
                <a:off x="6634200" y="5665960"/>
                <a:ext cx="252000" cy="78120"/>
              </p14:xfrm>
            </p:contentPart>
          </mc:Choice>
          <mc:Fallback xmlns="">
            <p:pic>
              <p:nvPicPr>
                <p:cNvPr id="31" name="Ink 30">
                  <a:extLst>
                    <a:ext uri="{FF2B5EF4-FFF2-40B4-BE49-F238E27FC236}">
                      <a16:creationId xmlns:a16="http://schemas.microsoft.com/office/drawing/2014/main" id="{F8F0588A-C081-4B43-92D5-8A291FC01AB7}"/>
                    </a:ext>
                  </a:extLst>
                </p:cNvPr>
                <p:cNvPicPr/>
                <p:nvPr/>
              </p:nvPicPr>
              <p:blipFill>
                <a:blip r:embed="rId64"/>
                <a:stretch>
                  <a:fillRect/>
                </a:stretch>
              </p:blipFill>
              <p:spPr>
                <a:xfrm>
                  <a:off x="6619080" y="5650840"/>
                  <a:ext cx="282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Ink 31">
                  <a:extLst>
                    <a:ext uri="{FF2B5EF4-FFF2-40B4-BE49-F238E27FC236}">
                      <a16:creationId xmlns:a16="http://schemas.microsoft.com/office/drawing/2014/main" id="{E192674E-3C8E-CD43-8EDB-DE7CA8BC0678}"/>
                    </a:ext>
                  </a:extLst>
                </p14:cNvPr>
                <p14:cNvContentPartPr/>
                <p14:nvPr/>
              </p14:nvContentPartPr>
              <p14:xfrm>
                <a:off x="6929040" y="5577760"/>
                <a:ext cx="29880" cy="170280"/>
              </p14:xfrm>
            </p:contentPart>
          </mc:Choice>
          <mc:Fallback xmlns="">
            <p:pic>
              <p:nvPicPr>
                <p:cNvPr id="32" name="Ink 31">
                  <a:extLst>
                    <a:ext uri="{FF2B5EF4-FFF2-40B4-BE49-F238E27FC236}">
                      <a16:creationId xmlns:a16="http://schemas.microsoft.com/office/drawing/2014/main" id="{E192674E-3C8E-CD43-8EDB-DE7CA8BC0678}"/>
                    </a:ext>
                  </a:extLst>
                </p:cNvPr>
                <p:cNvPicPr/>
                <p:nvPr/>
              </p:nvPicPr>
              <p:blipFill>
                <a:blip r:embed="rId66"/>
                <a:stretch>
                  <a:fillRect/>
                </a:stretch>
              </p:blipFill>
              <p:spPr>
                <a:xfrm>
                  <a:off x="6913560" y="5562280"/>
                  <a:ext cx="60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4A9D9568-7FAC-C345-B683-84FE6EB5C89D}"/>
                    </a:ext>
                  </a:extLst>
                </p14:cNvPr>
                <p14:cNvContentPartPr/>
                <p14:nvPr/>
              </p14:nvContentPartPr>
              <p14:xfrm>
                <a:off x="6969720" y="5666680"/>
                <a:ext cx="338760" cy="328320"/>
              </p14:xfrm>
            </p:contentPart>
          </mc:Choice>
          <mc:Fallback xmlns="">
            <p:pic>
              <p:nvPicPr>
                <p:cNvPr id="33" name="Ink 32">
                  <a:extLst>
                    <a:ext uri="{FF2B5EF4-FFF2-40B4-BE49-F238E27FC236}">
                      <a16:creationId xmlns:a16="http://schemas.microsoft.com/office/drawing/2014/main" id="{4A9D9568-7FAC-C345-B683-84FE6EB5C89D}"/>
                    </a:ext>
                  </a:extLst>
                </p:cNvPr>
                <p:cNvPicPr/>
                <p:nvPr/>
              </p:nvPicPr>
              <p:blipFill>
                <a:blip r:embed="rId68"/>
                <a:stretch>
                  <a:fillRect/>
                </a:stretch>
              </p:blipFill>
              <p:spPr>
                <a:xfrm>
                  <a:off x="6954240" y="5651200"/>
                  <a:ext cx="3693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Ink 34">
                  <a:extLst>
                    <a:ext uri="{FF2B5EF4-FFF2-40B4-BE49-F238E27FC236}">
                      <a16:creationId xmlns:a16="http://schemas.microsoft.com/office/drawing/2014/main" id="{E1EAEB6D-482E-D549-9FFE-8B5F6A320B8D}"/>
                    </a:ext>
                  </a:extLst>
                </p14:cNvPr>
                <p14:cNvContentPartPr/>
                <p14:nvPr/>
              </p14:nvContentPartPr>
              <p14:xfrm>
                <a:off x="3818640" y="5894560"/>
                <a:ext cx="31680" cy="45000"/>
              </p14:xfrm>
            </p:contentPart>
          </mc:Choice>
          <mc:Fallback xmlns="">
            <p:pic>
              <p:nvPicPr>
                <p:cNvPr id="35" name="Ink 34">
                  <a:extLst>
                    <a:ext uri="{FF2B5EF4-FFF2-40B4-BE49-F238E27FC236}">
                      <a16:creationId xmlns:a16="http://schemas.microsoft.com/office/drawing/2014/main" id="{E1EAEB6D-482E-D549-9FFE-8B5F6A320B8D}"/>
                    </a:ext>
                  </a:extLst>
                </p:cNvPr>
                <p:cNvPicPr/>
                <p:nvPr/>
              </p:nvPicPr>
              <p:blipFill>
                <a:blip r:embed="rId70"/>
                <a:stretch>
                  <a:fillRect/>
                </a:stretch>
              </p:blipFill>
              <p:spPr>
                <a:xfrm>
                  <a:off x="3803520" y="5879440"/>
                  <a:ext cx="62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Ink 35">
                  <a:extLst>
                    <a:ext uri="{FF2B5EF4-FFF2-40B4-BE49-F238E27FC236}">
                      <a16:creationId xmlns:a16="http://schemas.microsoft.com/office/drawing/2014/main" id="{5896BF08-3A2F-A44B-93CB-1B7510D7BAB2}"/>
                    </a:ext>
                  </a:extLst>
                </p14:cNvPr>
                <p14:cNvContentPartPr/>
                <p14:nvPr/>
              </p14:nvContentPartPr>
              <p14:xfrm>
                <a:off x="3817560" y="5953600"/>
                <a:ext cx="63000" cy="46080"/>
              </p14:xfrm>
            </p:contentPart>
          </mc:Choice>
          <mc:Fallback xmlns="">
            <p:pic>
              <p:nvPicPr>
                <p:cNvPr id="36" name="Ink 35">
                  <a:extLst>
                    <a:ext uri="{FF2B5EF4-FFF2-40B4-BE49-F238E27FC236}">
                      <a16:creationId xmlns:a16="http://schemas.microsoft.com/office/drawing/2014/main" id="{5896BF08-3A2F-A44B-93CB-1B7510D7BAB2}"/>
                    </a:ext>
                  </a:extLst>
                </p:cNvPr>
                <p:cNvPicPr/>
                <p:nvPr/>
              </p:nvPicPr>
              <p:blipFill>
                <a:blip r:embed="rId72"/>
                <a:stretch>
                  <a:fillRect/>
                </a:stretch>
              </p:blipFill>
              <p:spPr>
                <a:xfrm>
                  <a:off x="3802440" y="5938480"/>
                  <a:ext cx="93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Ink 36">
                  <a:extLst>
                    <a:ext uri="{FF2B5EF4-FFF2-40B4-BE49-F238E27FC236}">
                      <a16:creationId xmlns:a16="http://schemas.microsoft.com/office/drawing/2014/main" id="{0609F633-F99A-6343-9136-F536235C58E1}"/>
                    </a:ext>
                  </a:extLst>
                </p14:cNvPr>
                <p14:cNvContentPartPr/>
                <p14:nvPr/>
              </p14:nvContentPartPr>
              <p14:xfrm>
                <a:off x="3892080" y="5953600"/>
                <a:ext cx="68400" cy="45360"/>
              </p14:xfrm>
            </p:contentPart>
          </mc:Choice>
          <mc:Fallback xmlns="">
            <p:pic>
              <p:nvPicPr>
                <p:cNvPr id="37" name="Ink 36">
                  <a:extLst>
                    <a:ext uri="{FF2B5EF4-FFF2-40B4-BE49-F238E27FC236}">
                      <a16:creationId xmlns:a16="http://schemas.microsoft.com/office/drawing/2014/main" id="{0609F633-F99A-6343-9136-F536235C58E1}"/>
                    </a:ext>
                  </a:extLst>
                </p:cNvPr>
                <p:cNvPicPr/>
                <p:nvPr/>
              </p:nvPicPr>
              <p:blipFill>
                <a:blip r:embed="rId74"/>
                <a:stretch>
                  <a:fillRect/>
                </a:stretch>
              </p:blipFill>
              <p:spPr>
                <a:xfrm>
                  <a:off x="3876960" y="5938480"/>
                  <a:ext cx="98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Ink 37">
                  <a:extLst>
                    <a:ext uri="{FF2B5EF4-FFF2-40B4-BE49-F238E27FC236}">
                      <a16:creationId xmlns:a16="http://schemas.microsoft.com/office/drawing/2014/main" id="{541FA0FF-0AC7-0C4D-A368-06CD473B22E8}"/>
                    </a:ext>
                  </a:extLst>
                </p14:cNvPr>
                <p14:cNvContentPartPr/>
                <p14:nvPr/>
              </p14:nvContentPartPr>
              <p14:xfrm>
                <a:off x="4237680" y="5912920"/>
                <a:ext cx="69480" cy="54360"/>
              </p14:xfrm>
            </p:contentPart>
          </mc:Choice>
          <mc:Fallback xmlns="">
            <p:pic>
              <p:nvPicPr>
                <p:cNvPr id="38" name="Ink 37">
                  <a:extLst>
                    <a:ext uri="{FF2B5EF4-FFF2-40B4-BE49-F238E27FC236}">
                      <a16:creationId xmlns:a16="http://schemas.microsoft.com/office/drawing/2014/main" id="{541FA0FF-0AC7-0C4D-A368-06CD473B22E8}"/>
                    </a:ext>
                  </a:extLst>
                </p:cNvPr>
                <p:cNvPicPr/>
                <p:nvPr/>
              </p:nvPicPr>
              <p:blipFill>
                <a:blip r:embed="rId76"/>
                <a:stretch>
                  <a:fillRect/>
                </a:stretch>
              </p:blipFill>
              <p:spPr>
                <a:xfrm>
                  <a:off x="4222560" y="5897800"/>
                  <a:ext cx="100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Ink 38">
                  <a:extLst>
                    <a:ext uri="{FF2B5EF4-FFF2-40B4-BE49-F238E27FC236}">
                      <a16:creationId xmlns:a16="http://schemas.microsoft.com/office/drawing/2014/main" id="{6F51BEA3-9502-4E4D-B665-87C46EBEF530}"/>
                    </a:ext>
                  </a:extLst>
                </p14:cNvPr>
                <p14:cNvContentPartPr/>
                <p14:nvPr/>
              </p14:nvContentPartPr>
              <p14:xfrm>
                <a:off x="4283040" y="5862160"/>
                <a:ext cx="69120" cy="70560"/>
              </p14:xfrm>
            </p:contentPart>
          </mc:Choice>
          <mc:Fallback xmlns="">
            <p:pic>
              <p:nvPicPr>
                <p:cNvPr id="39" name="Ink 38">
                  <a:extLst>
                    <a:ext uri="{FF2B5EF4-FFF2-40B4-BE49-F238E27FC236}">
                      <a16:creationId xmlns:a16="http://schemas.microsoft.com/office/drawing/2014/main" id="{6F51BEA3-9502-4E4D-B665-87C46EBEF530}"/>
                    </a:ext>
                  </a:extLst>
                </p:cNvPr>
                <p:cNvPicPr/>
                <p:nvPr/>
              </p:nvPicPr>
              <p:blipFill>
                <a:blip r:embed="rId78"/>
                <a:stretch>
                  <a:fillRect/>
                </a:stretch>
              </p:blipFill>
              <p:spPr>
                <a:xfrm>
                  <a:off x="4267560" y="5847040"/>
                  <a:ext cx="99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Ink 39">
                  <a:extLst>
                    <a:ext uri="{FF2B5EF4-FFF2-40B4-BE49-F238E27FC236}">
                      <a16:creationId xmlns:a16="http://schemas.microsoft.com/office/drawing/2014/main" id="{48CD1772-9055-9C41-9406-0342B41CEA8D}"/>
                    </a:ext>
                  </a:extLst>
                </p14:cNvPr>
                <p14:cNvContentPartPr/>
                <p14:nvPr/>
              </p14:nvContentPartPr>
              <p14:xfrm>
                <a:off x="4131840" y="5933440"/>
                <a:ext cx="82080" cy="59040"/>
              </p14:xfrm>
            </p:contentPart>
          </mc:Choice>
          <mc:Fallback xmlns="">
            <p:pic>
              <p:nvPicPr>
                <p:cNvPr id="40" name="Ink 39">
                  <a:extLst>
                    <a:ext uri="{FF2B5EF4-FFF2-40B4-BE49-F238E27FC236}">
                      <a16:creationId xmlns:a16="http://schemas.microsoft.com/office/drawing/2014/main" id="{48CD1772-9055-9C41-9406-0342B41CEA8D}"/>
                    </a:ext>
                  </a:extLst>
                </p:cNvPr>
                <p:cNvPicPr/>
                <p:nvPr/>
              </p:nvPicPr>
              <p:blipFill>
                <a:blip r:embed="rId80"/>
                <a:stretch>
                  <a:fillRect/>
                </a:stretch>
              </p:blipFill>
              <p:spPr>
                <a:xfrm>
                  <a:off x="4116720" y="5917960"/>
                  <a:ext cx="112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Ink 40">
                  <a:extLst>
                    <a:ext uri="{FF2B5EF4-FFF2-40B4-BE49-F238E27FC236}">
                      <a16:creationId xmlns:a16="http://schemas.microsoft.com/office/drawing/2014/main" id="{8DC2FD65-5F09-1D4B-9DED-18F553FF7FD6}"/>
                    </a:ext>
                  </a:extLst>
                </p14:cNvPr>
                <p14:cNvContentPartPr/>
                <p14:nvPr/>
              </p14:nvContentPartPr>
              <p14:xfrm>
                <a:off x="4551600" y="5911480"/>
                <a:ext cx="73080" cy="61920"/>
              </p14:xfrm>
            </p:contentPart>
          </mc:Choice>
          <mc:Fallback xmlns="">
            <p:pic>
              <p:nvPicPr>
                <p:cNvPr id="41" name="Ink 40">
                  <a:extLst>
                    <a:ext uri="{FF2B5EF4-FFF2-40B4-BE49-F238E27FC236}">
                      <a16:creationId xmlns:a16="http://schemas.microsoft.com/office/drawing/2014/main" id="{8DC2FD65-5F09-1D4B-9DED-18F553FF7FD6}"/>
                    </a:ext>
                  </a:extLst>
                </p:cNvPr>
                <p:cNvPicPr/>
                <p:nvPr/>
              </p:nvPicPr>
              <p:blipFill>
                <a:blip r:embed="rId82"/>
                <a:stretch>
                  <a:fillRect/>
                </a:stretch>
              </p:blipFill>
              <p:spPr>
                <a:xfrm>
                  <a:off x="4536120" y="5896360"/>
                  <a:ext cx="103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Ink 41">
                  <a:extLst>
                    <a:ext uri="{FF2B5EF4-FFF2-40B4-BE49-F238E27FC236}">
                      <a16:creationId xmlns:a16="http://schemas.microsoft.com/office/drawing/2014/main" id="{A9C637EC-4A15-484B-9A3F-E30F34BBFF2C}"/>
                    </a:ext>
                  </a:extLst>
                </p14:cNvPr>
                <p14:cNvContentPartPr/>
                <p14:nvPr/>
              </p14:nvContentPartPr>
              <p14:xfrm>
                <a:off x="4604520" y="5852080"/>
                <a:ext cx="70560" cy="63000"/>
              </p14:xfrm>
            </p:contentPart>
          </mc:Choice>
          <mc:Fallback xmlns="">
            <p:pic>
              <p:nvPicPr>
                <p:cNvPr id="42" name="Ink 41">
                  <a:extLst>
                    <a:ext uri="{FF2B5EF4-FFF2-40B4-BE49-F238E27FC236}">
                      <a16:creationId xmlns:a16="http://schemas.microsoft.com/office/drawing/2014/main" id="{A9C637EC-4A15-484B-9A3F-E30F34BBFF2C}"/>
                    </a:ext>
                  </a:extLst>
                </p:cNvPr>
                <p:cNvPicPr/>
                <p:nvPr/>
              </p:nvPicPr>
              <p:blipFill>
                <a:blip r:embed="rId84"/>
                <a:stretch>
                  <a:fillRect/>
                </a:stretch>
              </p:blipFill>
              <p:spPr>
                <a:xfrm>
                  <a:off x="4589400" y="5836600"/>
                  <a:ext cx="10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Ink 42">
                  <a:extLst>
                    <a:ext uri="{FF2B5EF4-FFF2-40B4-BE49-F238E27FC236}">
                      <a16:creationId xmlns:a16="http://schemas.microsoft.com/office/drawing/2014/main" id="{CDF1B5BB-DC86-B843-B906-6C2DA55DC1C2}"/>
                    </a:ext>
                  </a:extLst>
                </p14:cNvPr>
                <p14:cNvContentPartPr/>
                <p14:nvPr/>
              </p14:nvContentPartPr>
              <p14:xfrm>
                <a:off x="4460160" y="5912920"/>
                <a:ext cx="72720" cy="65880"/>
              </p14:xfrm>
            </p:contentPart>
          </mc:Choice>
          <mc:Fallback xmlns="">
            <p:pic>
              <p:nvPicPr>
                <p:cNvPr id="43" name="Ink 42">
                  <a:extLst>
                    <a:ext uri="{FF2B5EF4-FFF2-40B4-BE49-F238E27FC236}">
                      <a16:creationId xmlns:a16="http://schemas.microsoft.com/office/drawing/2014/main" id="{CDF1B5BB-DC86-B843-B906-6C2DA55DC1C2}"/>
                    </a:ext>
                  </a:extLst>
                </p:cNvPr>
                <p:cNvPicPr/>
                <p:nvPr/>
              </p:nvPicPr>
              <p:blipFill>
                <a:blip r:embed="rId86"/>
                <a:stretch>
                  <a:fillRect/>
                </a:stretch>
              </p:blipFill>
              <p:spPr>
                <a:xfrm>
                  <a:off x="4444680" y="5897800"/>
                  <a:ext cx="103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Ink 44">
                  <a:extLst>
                    <a:ext uri="{FF2B5EF4-FFF2-40B4-BE49-F238E27FC236}">
                      <a16:creationId xmlns:a16="http://schemas.microsoft.com/office/drawing/2014/main" id="{7151EE96-E82B-A24E-AEF5-9A8FD2E81B3A}"/>
                    </a:ext>
                  </a:extLst>
                </p14:cNvPr>
                <p14:cNvContentPartPr/>
                <p14:nvPr/>
              </p14:nvContentPartPr>
              <p14:xfrm>
                <a:off x="5437920" y="5875480"/>
                <a:ext cx="79560" cy="65160"/>
              </p14:xfrm>
            </p:contentPart>
          </mc:Choice>
          <mc:Fallback xmlns="">
            <p:pic>
              <p:nvPicPr>
                <p:cNvPr id="45" name="Ink 44">
                  <a:extLst>
                    <a:ext uri="{FF2B5EF4-FFF2-40B4-BE49-F238E27FC236}">
                      <a16:creationId xmlns:a16="http://schemas.microsoft.com/office/drawing/2014/main" id="{7151EE96-E82B-A24E-AEF5-9A8FD2E81B3A}"/>
                    </a:ext>
                  </a:extLst>
                </p:cNvPr>
                <p:cNvPicPr/>
                <p:nvPr/>
              </p:nvPicPr>
              <p:blipFill>
                <a:blip r:embed="rId88"/>
                <a:stretch>
                  <a:fillRect/>
                </a:stretch>
              </p:blipFill>
              <p:spPr>
                <a:xfrm>
                  <a:off x="5422800" y="5860360"/>
                  <a:ext cx="110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Ink 45">
                  <a:extLst>
                    <a:ext uri="{FF2B5EF4-FFF2-40B4-BE49-F238E27FC236}">
                      <a16:creationId xmlns:a16="http://schemas.microsoft.com/office/drawing/2014/main" id="{7E5C71BD-B1D3-1046-AF24-800E13302F5A}"/>
                    </a:ext>
                  </a:extLst>
                </p14:cNvPr>
                <p14:cNvContentPartPr/>
                <p14:nvPr/>
              </p14:nvContentPartPr>
              <p14:xfrm>
                <a:off x="5487600" y="5923000"/>
                <a:ext cx="85680" cy="72720"/>
              </p14:xfrm>
            </p:contentPart>
          </mc:Choice>
          <mc:Fallback xmlns="">
            <p:pic>
              <p:nvPicPr>
                <p:cNvPr id="46" name="Ink 45">
                  <a:extLst>
                    <a:ext uri="{FF2B5EF4-FFF2-40B4-BE49-F238E27FC236}">
                      <a16:creationId xmlns:a16="http://schemas.microsoft.com/office/drawing/2014/main" id="{7E5C71BD-B1D3-1046-AF24-800E13302F5A}"/>
                    </a:ext>
                  </a:extLst>
                </p:cNvPr>
                <p:cNvPicPr/>
                <p:nvPr/>
              </p:nvPicPr>
              <p:blipFill>
                <a:blip r:embed="rId90"/>
                <a:stretch>
                  <a:fillRect/>
                </a:stretch>
              </p:blipFill>
              <p:spPr>
                <a:xfrm>
                  <a:off x="5472480" y="5907880"/>
                  <a:ext cx="116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Ink 46">
                  <a:extLst>
                    <a:ext uri="{FF2B5EF4-FFF2-40B4-BE49-F238E27FC236}">
                      <a16:creationId xmlns:a16="http://schemas.microsoft.com/office/drawing/2014/main" id="{B4403D7E-0EBF-064B-899B-EACC0DA61CC6}"/>
                    </a:ext>
                  </a:extLst>
                </p14:cNvPr>
                <p14:cNvContentPartPr/>
                <p14:nvPr/>
              </p14:nvContentPartPr>
              <p14:xfrm>
                <a:off x="5519640" y="5865760"/>
                <a:ext cx="82800" cy="73440"/>
              </p14:xfrm>
            </p:contentPart>
          </mc:Choice>
          <mc:Fallback xmlns="">
            <p:pic>
              <p:nvPicPr>
                <p:cNvPr id="47" name="Ink 46">
                  <a:extLst>
                    <a:ext uri="{FF2B5EF4-FFF2-40B4-BE49-F238E27FC236}">
                      <a16:creationId xmlns:a16="http://schemas.microsoft.com/office/drawing/2014/main" id="{B4403D7E-0EBF-064B-899B-EACC0DA61CC6}"/>
                    </a:ext>
                  </a:extLst>
                </p:cNvPr>
                <p:cNvPicPr/>
                <p:nvPr/>
              </p:nvPicPr>
              <p:blipFill>
                <a:blip r:embed="rId92"/>
                <a:stretch>
                  <a:fillRect/>
                </a:stretch>
              </p:blipFill>
              <p:spPr>
                <a:xfrm>
                  <a:off x="5504520" y="5850280"/>
                  <a:ext cx="113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Ink 48">
                  <a:extLst>
                    <a:ext uri="{FF2B5EF4-FFF2-40B4-BE49-F238E27FC236}">
                      <a16:creationId xmlns:a16="http://schemas.microsoft.com/office/drawing/2014/main" id="{8B4C4003-CF81-C945-A536-D383932AF2E8}"/>
                    </a:ext>
                  </a:extLst>
                </p14:cNvPr>
                <p14:cNvContentPartPr/>
                <p14:nvPr/>
              </p14:nvContentPartPr>
              <p14:xfrm>
                <a:off x="3505080" y="6103360"/>
                <a:ext cx="329040" cy="236520"/>
              </p14:xfrm>
            </p:contentPart>
          </mc:Choice>
          <mc:Fallback xmlns="">
            <p:pic>
              <p:nvPicPr>
                <p:cNvPr id="49" name="Ink 48">
                  <a:extLst>
                    <a:ext uri="{FF2B5EF4-FFF2-40B4-BE49-F238E27FC236}">
                      <a16:creationId xmlns:a16="http://schemas.microsoft.com/office/drawing/2014/main" id="{8B4C4003-CF81-C945-A536-D383932AF2E8}"/>
                    </a:ext>
                  </a:extLst>
                </p:cNvPr>
                <p:cNvPicPr/>
                <p:nvPr/>
              </p:nvPicPr>
              <p:blipFill>
                <a:blip r:embed="rId94"/>
                <a:stretch>
                  <a:fillRect/>
                </a:stretch>
              </p:blipFill>
              <p:spPr>
                <a:xfrm>
                  <a:off x="3489960" y="6088240"/>
                  <a:ext cx="3592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Ink 49">
                  <a:extLst>
                    <a:ext uri="{FF2B5EF4-FFF2-40B4-BE49-F238E27FC236}">
                      <a16:creationId xmlns:a16="http://schemas.microsoft.com/office/drawing/2014/main" id="{7165B334-2BBF-4247-932B-75129166DB73}"/>
                    </a:ext>
                  </a:extLst>
                </p14:cNvPr>
                <p14:cNvContentPartPr/>
                <p14:nvPr/>
              </p14:nvContentPartPr>
              <p14:xfrm>
                <a:off x="3318960" y="6410800"/>
                <a:ext cx="86400" cy="66960"/>
              </p14:xfrm>
            </p:contentPart>
          </mc:Choice>
          <mc:Fallback xmlns="">
            <p:pic>
              <p:nvPicPr>
                <p:cNvPr id="50" name="Ink 49">
                  <a:extLst>
                    <a:ext uri="{FF2B5EF4-FFF2-40B4-BE49-F238E27FC236}">
                      <a16:creationId xmlns:a16="http://schemas.microsoft.com/office/drawing/2014/main" id="{7165B334-2BBF-4247-932B-75129166DB73}"/>
                    </a:ext>
                  </a:extLst>
                </p:cNvPr>
                <p:cNvPicPr/>
                <p:nvPr/>
              </p:nvPicPr>
              <p:blipFill>
                <a:blip r:embed="rId96"/>
                <a:stretch>
                  <a:fillRect/>
                </a:stretch>
              </p:blipFill>
              <p:spPr>
                <a:xfrm>
                  <a:off x="3303840" y="6395680"/>
                  <a:ext cx="11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 name="Ink 50">
                  <a:extLst>
                    <a:ext uri="{FF2B5EF4-FFF2-40B4-BE49-F238E27FC236}">
                      <a16:creationId xmlns:a16="http://schemas.microsoft.com/office/drawing/2014/main" id="{947F36D9-A38A-D94C-A282-E999B8D551A2}"/>
                    </a:ext>
                  </a:extLst>
                </p14:cNvPr>
                <p14:cNvContentPartPr/>
                <p14:nvPr/>
              </p14:nvContentPartPr>
              <p14:xfrm>
                <a:off x="3493200" y="6349960"/>
                <a:ext cx="12240" cy="124560"/>
              </p14:xfrm>
            </p:contentPart>
          </mc:Choice>
          <mc:Fallback xmlns="">
            <p:pic>
              <p:nvPicPr>
                <p:cNvPr id="51" name="Ink 50">
                  <a:extLst>
                    <a:ext uri="{FF2B5EF4-FFF2-40B4-BE49-F238E27FC236}">
                      <a16:creationId xmlns:a16="http://schemas.microsoft.com/office/drawing/2014/main" id="{947F36D9-A38A-D94C-A282-E999B8D551A2}"/>
                    </a:ext>
                  </a:extLst>
                </p:cNvPr>
                <p:cNvPicPr/>
                <p:nvPr/>
              </p:nvPicPr>
              <p:blipFill>
                <a:blip r:embed="rId98"/>
                <a:stretch>
                  <a:fillRect/>
                </a:stretch>
              </p:blipFill>
              <p:spPr>
                <a:xfrm>
                  <a:off x="3477720" y="6334480"/>
                  <a:ext cx="42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Ink 51">
                  <a:extLst>
                    <a:ext uri="{FF2B5EF4-FFF2-40B4-BE49-F238E27FC236}">
                      <a16:creationId xmlns:a16="http://schemas.microsoft.com/office/drawing/2014/main" id="{597CA535-1298-FD4A-A037-D96EA794B792}"/>
                    </a:ext>
                  </a:extLst>
                </p14:cNvPr>
                <p14:cNvContentPartPr/>
                <p14:nvPr/>
              </p14:nvContentPartPr>
              <p14:xfrm>
                <a:off x="3553680" y="6401440"/>
                <a:ext cx="64440" cy="69120"/>
              </p14:xfrm>
            </p:contentPart>
          </mc:Choice>
          <mc:Fallback xmlns="">
            <p:pic>
              <p:nvPicPr>
                <p:cNvPr id="52" name="Ink 51">
                  <a:extLst>
                    <a:ext uri="{FF2B5EF4-FFF2-40B4-BE49-F238E27FC236}">
                      <a16:creationId xmlns:a16="http://schemas.microsoft.com/office/drawing/2014/main" id="{597CA535-1298-FD4A-A037-D96EA794B792}"/>
                    </a:ext>
                  </a:extLst>
                </p:cNvPr>
                <p:cNvPicPr/>
                <p:nvPr/>
              </p:nvPicPr>
              <p:blipFill>
                <a:blip r:embed="rId100"/>
                <a:stretch>
                  <a:fillRect/>
                </a:stretch>
              </p:blipFill>
              <p:spPr>
                <a:xfrm>
                  <a:off x="3538560" y="6385960"/>
                  <a:ext cx="95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Ink 52">
                  <a:extLst>
                    <a:ext uri="{FF2B5EF4-FFF2-40B4-BE49-F238E27FC236}">
                      <a16:creationId xmlns:a16="http://schemas.microsoft.com/office/drawing/2014/main" id="{6E990E99-B34C-9142-8F0D-57D444F3DC4B}"/>
                    </a:ext>
                  </a:extLst>
                </p14:cNvPr>
                <p14:cNvContentPartPr/>
                <p14:nvPr/>
              </p14:nvContentPartPr>
              <p14:xfrm>
                <a:off x="3657360" y="6384880"/>
                <a:ext cx="446040" cy="83520"/>
              </p14:xfrm>
            </p:contentPart>
          </mc:Choice>
          <mc:Fallback xmlns="">
            <p:pic>
              <p:nvPicPr>
                <p:cNvPr id="53" name="Ink 52">
                  <a:extLst>
                    <a:ext uri="{FF2B5EF4-FFF2-40B4-BE49-F238E27FC236}">
                      <a16:creationId xmlns:a16="http://schemas.microsoft.com/office/drawing/2014/main" id="{6E990E99-B34C-9142-8F0D-57D444F3DC4B}"/>
                    </a:ext>
                  </a:extLst>
                </p:cNvPr>
                <p:cNvPicPr/>
                <p:nvPr/>
              </p:nvPicPr>
              <p:blipFill>
                <a:blip r:embed="rId102"/>
                <a:stretch>
                  <a:fillRect/>
                </a:stretch>
              </p:blipFill>
              <p:spPr>
                <a:xfrm>
                  <a:off x="3642240" y="6369760"/>
                  <a:ext cx="476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585A66CF-9EC8-CE44-80B1-FA1AC35E8B2B}"/>
                    </a:ext>
                  </a:extLst>
                </p14:cNvPr>
                <p14:cNvContentPartPr/>
                <p14:nvPr/>
              </p14:nvContentPartPr>
              <p14:xfrm>
                <a:off x="5709720" y="5963680"/>
                <a:ext cx="232200" cy="213120"/>
              </p14:xfrm>
            </p:contentPart>
          </mc:Choice>
          <mc:Fallback xmlns="">
            <p:pic>
              <p:nvPicPr>
                <p:cNvPr id="63" name="Ink 62">
                  <a:extLst>
                    <a:ext uri="{FF2B5EF4-FFF2-40B4-BE49-F238E27FC236}">
                      <a16:creationId xmlns:a16="http://schemas.microsoft.com/office/drawing/2014/main" id="{585A66CF-9EC8-CE44-80B1-FA1AC35E8B2B}"/>
                    </a:ext>
                  </a:extLst>
                </p:cNvPr>
                <p:cNvPicPr/>
                <p:nvPr/>
              </p:nvPicPr>
              <p:blipFill>
                <a:blip r:embed="rId104"/>
                <a:stretch>
                  <a:fillRect/>
                </a:stretch>
              </p:blipFill>
              <p:spPr>
                <a:xfrm>
                  <a:off x="5694600" y="5948560"/>
                  <a:ext cx="262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29A3265C-788F-6B4C-A6BE-E8DCD7E19DF4}"/>
                    </a:ext>
                  </a:extLst>
                </p14:cNvPr>
                <p14:cNvContentPartPr/>
                <p14:nvPr/>
              </p14:nvContentPartPr>
              <p14:xfrm>
                <a:off x="6022200" y="6065920"/>
                <a:ext cx="68760" cy="120240"/>
              </p14:xfrm>
            </p:contentPart>
          </mc:Choice>
          <mc:Fallback xmlns="">
            <p:pic>
              <p:nvPicPr>
                <p:cNvPr id="64" name="Ink 63">
                  <a:extLst>
                    <a:ext uri="{FF2B5EF4-FFF2-40B4-BE49-F238E27FC236}">
                      <a16:creationId xmlns:a16="http://schemas.microsoft.com/office/drawing/2014/main" id="{29A3265C-788F-6B4C-A6BE-E8DCD7E19DF4}"/>
                    </a:ext>
                  </a:extLst>
                </p:cNvPr>
                <p:cNvPicPr/>
                <p:nvPr/>
              </p:nvPicPr>
              <p:blipFill>
                <a:blip r:embed="rId106"/>
                <a:stretch>
                  <a:fillRect/>
                </a:stretch>
              </p:blipFill>
              <p:spPr>
                <a:xfrm>
                  <a:off x="6006720" y="6050800"/>
                  <a:ext cx="99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Ink 64">
                  <a:extLst>
                    <a:ext uri="{FF2B5EF4-FFF2-40B4-BE49-F238E27FC236}">
                      <a16:creationId xmlns:a16="http://schemas.microsoft.com/office/drawing/2014/main" id="{187DC368-93BF-BD4C-B05C-FA41C7CA4B5D}"/>
                    </a:ext>
                  </a:extLst>
                </p14:cNvPr>
                <p14:cNvContentPartPr/>
                <p14:nvPr/>
              </p14:nvContentPartPr>
              <p14:xfrm>
                <a:off x="6137040" y="6090040"/>
                <a:ext cx="53640" cy="68400"/>
              </p14:xfrm>
            </p:contentPart>
          </mc:Choice>
          <mc:Fallback xmlns="">
            <p:pic>
              <p:nvPicPr>
                <p:cNvPr id="65" name="Ink 64">
                  <a:extLst>
                    <a:ext uri="{FF2B5EF4-FFF2-40B4-BE49-F238E27FC236}">
                      <a16:creationId xmlns:a16="http://schemas.microsoft.com/office/drawing/2014/main" id="{187DC368-93BF-BD4C-B05C-FA41C7CA4B5D}"/>
                    </a:ext>
                  </a:extLst>
                </p:cNvPr>
                <p:cNvPicPr/>
                <p:nvPr/>
              </p:nvPicPr>
              <p:blipFill>
                <a:blip r:embed="rId108"/>
                <a:stretch>
                  <a:fillRect/>
                </a:stretch>
              </p:blipFill>
              <p:spPr>
                <a:xfrm>
                  <a:off x="6121560" y="6074920"/>
                  <a:ext cx="84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Ink 65">
                  <a:extLst>
                    <a:ext uri="{FF2B5EF4-FFF2-40B4-BE49-F238E27FC236}">
                      <a16:creationId xmlns:a16="http://schemas.microsoft.com/office/drawing/2014/main" id="{25E1B1E1-B91E-5B44-8506-EBEA1A8AEDE1}"/>
                    </a:ext>
                  </a:extLst>
                </p14:cNvPr>
                <p14:cNvContentPartPr/>
                <p14:nvPr/>
              </p14:nvContentPartPr>
              <p14:xfrm>
                <a:off x="6257280" y="5953240"/>
                <a:ext cx="72720" cy="191160"/>
              </p14:xfrm>
            </p:contentPart>
          </mc:Choice>
          <mc:Fallback xmlns="">
            <p:pic>
              <p:nvPicPr>
                <p:cNvPr id="66" name="Ink 65">
                  <a:extLst>
                    <a:ext uri="{FF2B5EF4-FFF2-40B4-BE49-F238E27FC236}">
                      <a16:creationId xmlns:a16="http://schemas.microsoft.com/office/drawing/2014/main" id="{25E1B1E1-B91E-5B44-8506-EBEA1A8AEDE1}"/>
                    </a:ext>
                  </a:extLst>
                </p:cNvPr>
                <p:cNvPicPr/>
                <p:nvPr/>
              </p:nvPicPr>
              <p:blipFill>
                <a:blip r:embed="rId110"/>
                <a:stretch>
                  <a:fillRect/>
                </a:stretch>
              </p:blipFill>
              <p:spPr>
                <a:xfrm>
                  <a:off x="6242160" y="5938120"/>
                  <a:ext cx="102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Ink 66">
                  <a:extLst>
                    <a:ext uri="{FF2B5EF4-FFF2-40B4-BE49-F238E27FC236}">
                      <a16:creationId xmlns:a16="http://schemas.microsoft.com/office/drawing/2014/main" id="{34761164-7E56-374B-9679-C2DE00161857}"/>
                    </a:ext>
                  </a:extLst>
                </p14:cNvPr>
                <p14:cNvContentPartPr/>
                <p14:nvPr/>
              </p14:nvContentPartPr>
              <p14:xfrm>
                <a:off x="6217680" y="6091840"/>
                <a:ext cx="139680" cy="14400"/>
              </p14:xfrm>
            </p:contentPart>
          </mc:Choice>
          <mc:Fallback xmlns="">
            <p:pic>
              <p:nvPicPr>
                <p:cNvPr id="67" name="Ink 66">
                  <a:extLst>
                    <a:ext uri="{FF2B5EF4-FFF2-40B4-BE49-F238E27FC236}">
                      <a16:creationId xmlns:a16="http://schemas.microsoft.com/office/drawing/2014/main" id="{34761164-7E56-374B-9679-C2DE00161857}"/>
                    </a:ext>
                  </a:extLst>
                </p:cNvPr>
                <p:cNvPicPr/>
                <p:nvPr/>
              </p:nvPicPr>
              <p:blipFill>
                <a:blip r:embed="rId112"/>
                <a:stretch>
                  <a:fillRect/>
                </a:stretch>
              </p:blipFill>
              <p:spPr>
                <a:xfrm>
                  <a:off x="6202560" y="6076720"/>
                  <a:ext cx="170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Ink 67">
                  <a:extLst>
                    <a:ext uri="{FF2B5EF4-FFF2-40B4-BE49-F238E27FC236}">
                      <a16:creationId xmlns:a16="http://schemas.microsoft.com/office/drawing/2014/main" id="{5DDDC36E-363B-6041-943D-B3D2CE017B72}"/>
                    </a:ext>
                  </a:extLst>
                </p14:cNvPr>
                <p14:cNvContentPartPr/>
                <p14:nvPr/>
              </p14:nvContentPartPr>
              <p14:xfrm>
                <a:off x="6421080" y="5953600"/>
                <a:ext cx="30600" cy="192240"/>
              </p14:xfrm>
            </p:contentPart>
          </mc:Choice>
          <mc:Fallback xmlns="">
            <p:pic>
              <p:nvPicPr>
                <p:cNvPr id="68" name="Ink 67">
                  <a:extLst>
                    <a:ext uri="{FF2B5EF4-FFF2-40B4-BE49-F238E27FC236}">
                      <a16:creationId xmlns:a16="http://schemas.microsoft.com/office/drawing/2014/main" id="{5DDDC36E-363B-6041-943D-B3D2CE017B72}"/>
                    </a:ext>
                  </a:extLst>
                </p:cNvPr>
                <p:cNvPicPr/>
                <p:nvPr/>
              </p:nvPicPr>
              <p:blipFill>
                <a:blip r:embed="rId114"/>
                <a:stretch>
                  <a:fillRect/>
                </a:stretch>
              </p:blipFill>
              <p:spPr>
                <a:xfrm>
                  <a:off x="6405600" y="5938480"/>
                  <a:ext cx="60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Ink 68">
                  <a:extLst>
                    <a:ext uri="{FF2B5EF4-FFF2-40B4-BE49-F238E27FC236}">
                      <a16:creationId xmlns:a16="http://schemas.microsoft.com/office/drawing/2014/main" id="{92C3570D-FAC7-A141-A5AE-3B607E12DF6C}"/>
                    </a:ext>
                  </a:extLst>
                </p14:cNvPr>
                <p14:cNvContentPartPr/>
                <p14:nvPr/>
              </p14:nvContentPartPr>
              <p14:xfrm>
                <a:off x="6368160" y="6089680"/>
                <a:ext cx="104400" cy="13680"/>
              </p14:xfrm>
            </p:contentPart>
          </mc:Choice>
          <mc:Fallback xmlns="">
            <p:pic>
              <p:nvPicPr>
                <p:cNvPr id="69" name="Ink 68">
                  <a:extLst>
                    <a:ext uri="{FF2B5EF4-FFF2-40B4-BE49-F238E27FC236}">
                      <a16:creationId xmlns:a16="http://schemas.microsoft.com/office/drawing/2014/main" id="{92C3570D-FAC7-A141-A5AE-3B607E12DF6C}"/>
                    </a:ext>
                  </a:extLst>
                </p:cNvPr>
                <p:cNvPicPr/>
                <p:nvPr/>
              </p:nvPicPr>
              <p:blipFill>
                <a:blip r:embed="rId116"/>
                <a:stretch>
                  <a:fillRect/>
                </a:stretch>
              </p:blipFill>
              <p:spPr>
                <a:xfrm>
                  <a:off x="6352680" y="6074560"/>
                  <a:ext cx="134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Ink 70">
                  <a:extLst>
                    <a:ext uri="{FF2B5EF4-FFF2-40B4-BE49-F238E27FC236}">
                      <a16:creationId xmlns:a16="http://schemas.microsoft.com/office/drawing/2014/main" id="{5758515E-A485-DF49-ADCC-C2B4EB878F58}"/>
                    </a:ext>
                  </a:extLst>
                </p14:cNvPr>
                <p14:cNvContentPartPr/>
                <p14:nvPr/>
              </p14:nvContentPartPr>
              <p14:xfrm>
                <a:off x="6056760" y="6272560"/>
                <a:ext cx="144360" cy="81720"/>
              </p14:xfrm>
            </p:contentPart>
          </mc:Choice>
          <mc:Fallback xmlns="">
            <p:pic>
              <p:nvPicPr>
                <p:cNvPr id="71" name="Ink 70">
                  <a:extLst>
                    <a:ext uri="{FF2B5EF4-FFF2-40B4-BE49-F238E27FC236}">
                      <a16:creationId xmlns:a16="http://schemas.microsoft.com/office/drawing/2014/main" id="{5758515E-A485-DF49-ADCC-C2B4EB878F58}"/>
                    </a:ext>
                  </a:extLst>
                </p:cNvPr>
                <p:cNvPicPr/>
                <p:nvPr/>
              </p:nvPicPr>
              <p:blipFill>
                <a:blip r:embed="rId118"/>
                <a:stretch>
                  <a:fillRect/>
                </a:stretch>
              </p:blipFill>
              <p:spPr>
                <a:xfrm>
                  <a:off x="6041640" y="6257080"/>
                  <a:ext cx="17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Ink 71">
                  <a:extLst>
                    <a:ext uri="{FF2B5EF4-FFF2-40B4-BE49-F238E27FC236}">
                      <a16:creationId xmlns:a16="http://schemas.microsoft.com/office/drawing/2014/main" id="{416A2A67-1A42-104C-A5B7-34E3A10060D7}"/>
                    </a:ext>
                  </a:extLst>
                </p14:cNvPr>
                <p14:cNvContentPartPr/>
                <p14:nvPr/>
              </p14:nvContentPartPr>
              <p14:xfrm>
                <a:off x="6238200" y="6262120"/>
                <a:ext cx="123840" cy="177840"/>
              </p14:xfrm>
            </p:contentPart>
          </mc:Choice>
          <mc:Fallback xmlns="">
            <p:pic>
              <p:nvPicPr>
                <p:cNvPr id="72" name="Ink 71">
                  <a:extLst>
                    <a:ext uri="{FF2B5EF4-FFF2-40B4-BE49-F238E27FC236}">
                      <a16:creationId xmlns:a16="http://schemas.microsoft.com/office/drawing/2014/main" id="{416A2A67-1A42-104C-A5B7-34E3A10060D7}"/>
                    </a:ext>
                  </a:extLst>
                </p:cNvPr>
                <p:cNvPicPr/>
                <p:nvPr/>
              </p:nvPicPr>
              <p:blipFill>
                <a:blip r:embed="rId120"/>
                <a:stretch>
                  <a:fillRect/>
                </a:stretch>
              </p:blipFill>
              <p:spPr>
                <a:xfrm>
                  <a:off x="6223080" y="6246640"/>
                  <a:ext cx="154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Ink 72">
                  <a:extLst>
                    <a:ext uri="{FF2B5EF4-FFF2-40B4-BE49-F238E27FC236}">
                      <a16:creationId xmlns:a16="http://schemas.microsoft.com/office/drawing/2014/main" id="{1FE4A79A-FFE4-064F-8FCA-4E025ADDF9C9}"/>
                    </a:ext>
                  </a:extLst>
                </p14:cNvPr>
                <p14:cNvContentPartPr/>
                <p14:nvPr/>
              </p14:nvContentPartPr>
              <p14:xfrm>
                <a:off x="6393000" y="6263200"/>
                <a:ext cx="108360" cy="80280"/>
              </p14:xfrm>
            </p:contentPart>
          </mc:Choice>
          <mc:Fallback xmlns="">
            <p:pic>
              <p:nvPicPr>
                <p:cNvPr id="73" name="Ink 72">
                  <a:extLst>
                    <a:ext uri="{FF2B5EF4-FFF2-40B4-BE49-F238E27FC236}">
                      <a16:creationId xmlns:a16="http://schemas.microsoft.com/office/drawing/2014/main" id="{1FE4A79A-FFE4-064F-8FCA-4E025ADDF9C9}"/>
                    </a:ext>
                  </a:extLst>
                </p:cNvPr>
                <p:cNvPicPr/>
                <p:nvPr/>
              </p:nvPicPr>
              <p:blipFill>
                <a:blip r:embed="rId122"/>
                <a:stretch>
                  <a:fillRect/>
                </a:stretch>
              </p:blipFill>
              <p:spPr>
                <a:xfrm>
                  <a:off x="6377520" y="6248080"/>
                  <a:ext cx="138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Ink 73">
                  <a:extLst>
                    <a:ext uri="{FF2B5EF4-FFF2-40B4-BE49-F238E27FC236}">
                      <a16:creationId xmlns:a16="http://schemas.microsoft.com/office/drawing/2014/main" id="{347FE671-DC40-644C-B7F0-F691D8F7EF28}"/>
                    </a:ext>
                  </a:extLst>
                </p14:cNvPr>
                <p14:cNvContentPartPr/>
                <p14:nvPr/>
              </p14:nvContentPartPr>
              <p14:xfrm>
                <a:off x="6542760" y="6253840"/>
                <a:ext cx="136080" cy="80280"/>
              </p14:xfrm>
            </p:contentPart>
          </mc:Choice>
          <mc:Fallback xmlns="">
            <p:pic>
              <p:nvPicPr>
                <p:cNvPr id="74" name="Ink 73">
                  <a:extLst>
                    <a:ext uri="{FF2B5EF4-FFF2-40B4-BE49-F238E27FC236}">
                      <a16:creationId xmlns:a16="http://schemas.microsoft.com/office/drawing/2014/main" id="{347FE671-DC40-644C-B7F0-F691D8F7EF28}"/>
                    </a:ext>
                  </a:extLst>
                </p:cNvPr>
                <p:cNvPicPr/>
                <p:nvPr/>
              </p:nvPicPr>
              <p:blipFill>
                <a:blip r:embed="rId124"/>
                <a:stretch>
                  <a:fillRect/>
                </a:stretch>
              </p:blipFill>
              <p:spPr>
                <a:xfrm>
                  <a:off x="6527640" y="6238360"/>
                  <a:ext cx="16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 75">
                  <a:extLst>
                    <a:ext uri="{FF2B5EF4-FFF2-40B4-BE49-F238E27FC236}">
                      <a16:creationId xmlns:a16="http://schemas.microsoft.com/office/drawing/2014/main" id="{F6A79C41-7593-6444-9035-518D2FFBE6AE}"/>
                    </a:ext>
                  </a:extLst>
                </p14:cNvPr>
                <p14:cNvContentPartPr/>
                <p14:nvPr/>
              </p14:nvContentPartPr>
              <p14:xfrm>
                <a:off x="5933280" y="5130640"/>
                <a:ext cx="17640" cy="196560"/>
              </p14:xfrm>
            </p:contentPart>
          </mc:Choice>
          <mc:Fallback xmlns="">
            <p:pic>
              <p:nvPicPr>
                <p:cNvPr id="76" name="Ink 75">
                  <a:extLst>
                    <a:ext uri="{FF2B5EF4-FFF2-40B4-BE49-F238E27FC236}">
                      <a16:creationId xmlns:a16="http://schemas.microsoft.com/office/drawing/2014/main" id="{F6A79C41-7593-6444-9035-518D2FFBE6AE}"/>
                    </a:ext>
                  </a:extLst>
                </p:cNvPr>
                <p:cNvPicPr/>
                <p:nvPr/>
              </p:nvPicPr>
              <p:blipFill>
                <a:blip r:embed="rId126"/>
                <a:stretch>
                  <a:fillRect/>
                </a:stretch>
              </p:blipFill>
              <p:spPr>
                <a:xfrm>
                  <a:off x="5918160" y="5115520"/>
                  <a:ext cx="48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 76">
                  <a:extLst>
                    <a:ext uri="{FF2B5EF4-FFF2-40B4-BE49-F238E27FC236}">
                      <a16:creationId xmlns:a16="http://schemas.microsoft.com/office/drawing/2014/main" id="{C0A6CA28-B833-1D45-AC7D-EADEF12C8768}"/>
                    </a:ext>
                  </a:extLst>
                </p14:cNvPr>
                <p14:cNvContentPartPr/>
                <p14:nvPr/>
              </p14:nvContentPartPr>
              <p14:xfrm>
                <a:off x="5862000" y="5242240"/>
                <a:ext cx="160200" cy="9720"/>
              </p14:xfrm>
            </p:contentPart>
          </mc:Choice>
          <mc:Fallback xmlns="">
            <p:pic>
              <p:nvPicPr>
                <p:cNvPr id="77" name="Ink 76">
                  <a:extLst>
                    <a:ext uri="{FF2B5EF4-FFF2-40B4-BE49-F238E27FC236}">
                      <a16:creationId xmlns:a16="http://schemas.microsoft.com/office/drawing/2014/main" id="{C0A6CA28-B833-1D45-AC7D-EADEF12C8768}"/>
                    </a:ext>
                  </a:extLst>
                </p:cNvPr>
                <p:cNvPicPr/>
                <p:nvPr/>
              </p:nvPicPr>
              <p:blipFill>
                <a:blip r:embed="rId128"/>
                <a:stretch>
                  <a:fillRect/>
                </a:stretch>
              </p:blipFill>
              <p:spPr>
                <a:xfrm>
                  <a:off x="5846880" y="5227120"/>
                  <a:ext cx="190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 77">
                  <a:extLst>
                    <a:ext uri="{FF2B5EF4-FFF2-40B4-BE49-F238E27FC236}">
                      <a16:creationId xmlns:a16="http://schemas.microsoft.com/office/drawing/2014/main" id="{FEAEDF35-F489-E04D-A86E-A97BDA54C70B}"/>
                    </a:ext>
                  </a:extLst>
                </p14:cNvPr>
                <p14:cNvContentPartPr/>
                <p14:nvPr/>
              </p14:nvContentPartPr>
              <p14:xfrm>
                <a:off x="6057480" y="5142880"/>
                <a:ext cx="118800" cy="217800"/>
              </p14:xfrm>
            </p:contentPart>
          </mc:Choice>
          <mc:Fallback xmlns="">
            <p:pic>
              <p:nvPicPr>
                <p:cNvPr id="78" name="Ink 77">
                  <a:extLst>
                    <a:ext uri="{FF2B5EF4-FFF2-40B4-BE49-F238E27FC236}">
                      <a16:creationId xmlns:a16="http://schemas.microsoft.com/office/drawing/2014/main" id="{FEAEDF35-F489-E04D-A86E-A97BDA54C70B}"/>
                    </a:ext>
                  </a:extLst>
                </p:cNvPr>
                <p:cNvPicPr/>
                <p:nvPr/>
              </p:nvPicPr>
              <p:blipFill>
                <a:blip r:embed="rId130"/>
                <a:stretch>
                  <a:fillRect/>
                </a:stretch>
              </p:blipFill>
              <p:spPr>
                <a:xfrm>
                  <a:off x="6042000" y="5127760"/>
                  <a:ext cx="149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 78">
                  <a:extLst>
                    <a:ext uri="{FF2B5EF4-FFF2-40B4-BE49-F238E27FC236}">
                      <a16:creationId xmlns:a16="http://schemas.microsoft.com/office/drawing/2014/main" id="{63C1812E-1AF1-6A40-9C95-196BD50ABCCE}"/>
                    </a:ext>
                  </a:extLst>
                </p14:cNvPr>
                <p14:cNvContentPartPr/>
                <p14:nvPr/>
              </p14:nvContentPartPr>
              <p14:xfrm>
                <a:off x="6309120" y="5089960"/>
                <a:ext cx="14400" cy="77040"/>
              </p14:xfrm>
            </p:contentPart>
          </mc:Choice>
          <mc:Fallback xmlns="">
            <p:pic>
              <p:nvPicPr>
                <p:cNvPr id="79" name="Ink 78">
                  <a:extLst>
                    <a:ext uri="{FF2B5EF4-FFF2-40B4-BE49-F238E27FC236}">
                      <a16:creationId xmlns:a16="http://schemas.microsoft.com/office/drawing/2014/main" id="{63C1812E-1AF1-6A40-9C95-196BD50ABCCE}"/>
                    </a:ext>
                  </a:extLst>
                </p:cNvPr>
                <p:cNvPicPr/>
                <p:nvPr/>
              </p:nvPicPr>
              <p:blipFill>
                <a:blip r:embed="rId132"/>
                <a:stretch>
                  <a:fillRect/>
                </a:stretch>
              </p:blipFill>
              <p:spPr>
                <a:xfrm>
                  <a:off x="6294000" y="5074840"/>
                  <a:ext cx="45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Ink 79">
                  <a:extLst>
                    <a:ext uri="{FF2B5EF4-FFF2-40B4-BE49-F238E27FC236}">
                      <a16:creationId xmlns:a16="http://schemas.microsoft.com/office/drawing/2014/main" id="{56699E8C-D80A-5C41-BE06-723F5C356209}"/>
                    </a:ext>
                  </a:extLst>
                </p14:cNvPr>
                <p14:cNvContentPartPr/>
                <p14:nvPr/>
              </p14:nvContentPartPr>
              <p14:xfrm>
                <a:off x="5220480" y="5114800"/>
                <a:ext cx="524160" cy="415080"/>
              </p14:xfrm>
            </p:contentPart>
          </mc:Choice>
          <mc:Fallback xmlns="">
            <p:pic>
              <p:nvPicPr>
                <p:cNvPr id="80" name="Ink 79">
                  <a:extLst>
                    <a:ext uri="{FF2B5EF4-FFF2-40B4-BE49-F238E27FC236}">
                      <a16:creationId xmlns:a16="http://schemas.microsoft.com/office/drawing/2014/main" id="{56699E8C-D80A-5C41-BE06-723F5C356209}"/>
                    </a:ext>
                  </a:extLst>
                </p:cNvPr>
                <p:cNvPicPr/>
                <p:nvPr/>
              </p:nvPicPr>
              <p:blipFill>
                <a:blip r:embed="rId134"/>
                <a:stretch>
                  <a:fillRect/>
                </a:stretch>
              </p:blipFill>
              <p:spPr>
                <a:xfrm>
                  <a:off x="5205000" y="5099680"/>
                  <a:ext cx="5547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00DE66C9-6618-764A-9F39-445F2DB1A563}"/>
                    </a:ext>
                  </a:extLst>
                </p14:cNvPr>
                <p14:cNvContentPartPr/>
                <p14:nvPr/>
              </p14:nvContentPartPr>
              <p14:xfrm>
                <a:off x="5181600" y="5496400"/>
                <a:ext cx="134640" cy="91080"/>
              </p14:xfrm>
            </p:contentPart>
          </mc:Choice>
          <mc:Fallback xmlns="">
            <p:pic>
              <p:nvPicPr>
                <p:cNvPr id="81" name="Ink 80">
                  <a:extLst>
                    <a:ext uri="{FF2B5EF4-FFF2-40B4-BE49-F238E27FC236}">
                      <a16:creationId xmlns:a16="http://schemas.microsoft.com/office/drawing/2014/main" id="{00DE66C9-6618-764A-9F39-445F2DB1A563}"/>
                    </a:ext>
                  </a:extLst>
                </p:cNvPr>
                <p:cNvPicPr/>
                <p:nvPr/>
              </p:nvPicPr>
              <p:blipFill>
                <a:blip r:embed="rId136"/>
                <a:stretch>
                  <a:fillRect/>
                </a:stretch>
              </p:blipFill>
              <p:spPr>
                <a:xfrm>
                  <a:off x="5166120" y="5481280"/>
                  <a:ext cx="165240" cy="12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83" name="Ink 82">
                <a:extLst>
                  <a:ext uri="{FF2B5EF4-FFF2-40B4-BE49-F238E27FC236}">
                    <a16:creationId xmlns:a16="http://schemas.microsoft.com/office/drawing/2014/main" id="{802A5355-F7B8-A747-A8D0-BD86CBA2418F}"/>
                  </a:ext>
                </a:extLst>
              </p14:cNvPr>
              <p14:cNvContentPartPr/>
              <p14:nvPr/>
            </p14:nvContentPartPr>
            <p14:xfrm>
              <a:off x="3647280" y="5714200"/>
              <a:ext cx="2037240" cy="69120"/>
            </p14:xfrm>
          </p:contentPart>
        </mc:Choice>
        <mc:Fallback xmlns="">
          <p:pic>
            <p:nvPicPr>
              <p:cNvPr id="83" name="Ink 82">
                <a:extLst>
                  <a:ext uri="{FF2B5EF4-FFF2-40B4-BE49-F238E27FC236}">
                    <a16:creationId xmlns:a16="http://schemas.microsoft.com/office/drawing/2014/main" id="{802A5355-F7B8-A747-A8D0-BD86CBA2418F}"/>
                  </a:ext>
                </a:extLst>
              </p:cNvPr>
              <p:cNvPicPr/>
              <p:nvPr/>
            </p:nvPicPr>
            <p:blipFill>
              <a:blip r:embed="rId138"/>
              <a:stretch>
                <a:fillRect/>
              </a:stretch>
            </p:blipFill>
            <p:spPr>
              <a:xfrm>
                <a:off x="3593280" y="5606560"/>
                <a:ext cx="2144880" cy="284760"/>
              </a:xfrm>
              <a:prstGeom prst="rect">
                <a:avLst/>
              </a:prstGeom>
            </p:spPr>
          </p:pic>
        </mc:Fallback>
      </mc:AlternateContent>
      <p:grpSp>
        <p:nvGrpSpPr>
          <p:cNvPr id="86" name="Group 85">
            <a:extLst>
              <a:ext uri="{FF2B5EF4-FFF2-40B4-BE49-F238E27FC236}">
                <a16:creationId xmlns:a16="http://schemas.microsoft.com/office/drawing/2014/main" id="{6DC6EF0D-4183-4A40-AB92-528B186CAE5F}"/>
              </a:ext>
            </a:extLst>
          </p:cNvPr>
          <p:cNvGrpSpPr/>
          <p:nvPr/>
        </p:nvGrpSpPr>
        <p:grpSpPr>
          <a:xfrm>
            <a:off x="7467600" y="5854960"/>
            <a:ext cx="844200" cy="128520"/>
            <a:chOff x="7467600" y="5854960"/>
            <a:chExt cx="844200" cy="128520"/>
          </a:xfrm>
        </p:grpSpPr>
        <mc:AlternateContent xmlns:mc="http://schemas.openxmlformats.org/markup-compatibility/2006" xmlns:p14="http://schemas.microsoft.com/office/powerpoint/2010/main">
          <mc:Choice Requires="p14">
            <p:contentPart p14:bwMode="auto" r:id="rId139">
              <p14:nvContentPartPr>
                <p14:cNvPr id="84" name="Ink 83">
                  <a:extLst>
                    <a:ext uri="{FF2B5EF4-FFF2-40B4-BE49-F238E27FC236}">
                      <a16:creationId xmlns:a16="http://schemas.microsoft.com/office/drawing/2014/main" id="{167C6E24-7EBD-1549-A055-270FDEA2C4ED}"/>
                    </a:ext>
                  </a:extLst>
                </p14:cNvPr>
                <p14:cNvContentPartPr/>
                <p14:nvPr/>
              </p14:nvContentPartPr>
              <p14:xfrm>
                <a:off x="7467600" y="5892760"/>
                <a:ext cx="604440" cy="36720"/>
              </p14:xfrm>
            </p:contentPart>
          </mc:Choice>
          <mc:Fallback xmlns="">
            <p:pic>
              <p:nvPicPr>
                <p:cNvPr id="84" name="Ink 83">
                  <a:extLst>
                    <a:ext uri="{FF2B5EF4-FFF2-40B4-BE49-F238E27FC236}">
                      <a16:creationId xmlns:a16="http://schemas.microsoft.com/office/drawing/2014/main" id="{167C6E24-7EBD-1549-A055-270FDEA2C4ED}"/>
                    </a:ext>
                  </a:extLst>
                </p:cNvPr>
                <p:cNvPicPr/>
                <p:nvPr/>
              </p:nvPicPr>
              <p:blipFill>
                <a:blip r:embed="rId140"/>
                <a:stretch>
                  <a:fillRect/>
                </a:stretch>
              </p:blipFill>
              <p:spPr>
                <a:xfrm>
                  <a:off x="7452120" y="5877280"/>
                  <a:ext cx="635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Ink 84">
                  <a:extLst>
                    <a:ext uri="{FF2B5EF4-FFF2-40B4-BE49-F238E27FC236}">
                      <a16:creationId xmlns:a16="http://schemas.microsoft.com/office/drawing/2014/main" id="{268AE5DE-E90F-6D4B-AE9C-490C93DE76D6}"/>
                    </a:ext>
                  </a:extLst>
                </p14:cNvPr>
                <p14:cNvContentPartPr/>
                <p14:nvPr/>
              </p14:nvContentPartPr>
              <p14:xfrm>
                <a:off x="8036400" y="5854960"/>
                <a:ext cx="275400" cy="128520"/>
              </p14:xfrm>
            </p:contentPart>
          </mc:Choice>
          <mc:Fallback xmlns="">
            <p:pic>
              <p:nvPicPr>
                <p:cNvPr id="85" name="Ink 84">
                  <a:extLst>
                    <a:ext uri="{FF2B5EF4-FFF2-40B4-BE49-F238E27FC236}">
                      <a16:creationId xmlns:a16="http://schemas.microsoft.com/office/drawing/2014/main" id="{268AE5DE-E90F-6D4B-AE9C-490C93DE76D6}"/>
                    </a:ext>
                  </a:extLst>
                </p:cNvPr>
                <p:cNvPicPr/>
                <p:nvPr/>
              </p:nvPicPr>
              <p:blipFill>
                <a:blip r:embed="rId142"/>
                <a:stretch>
                  <a:fillRect/>
                </a:stretch>
              </p:blipFill>
              <p:spPr>
                <a:xfrm>
                  <a:off x="8021280" y="5839840"/>
                  <a:ext cx="306000" cy="159120"/>
                </a:xfrm>
                <a:prstGeom prst="rect">
                  <a:avLst/>
                </a:prstGeom>
              </p:spPr>
            </p:pic>
          </mc:Fallback>
        </mc:AlternateContent>
      </p:grpSp>
      <p:grpSp>
        <p:nvGrpSpPr>
          <p:cNvPr id="117" name="Group 116">
            <a:extLst>
              <a:ext uri="{FF2B5EF4-FFF2-40B4-BE49-F238E27FC236}">
                <a16:creationId xmlns:a16="http://schemas.microsoft.com/office/drawing/2014/main" id="{2A0FF1D3-4340-A946-9DA0-282D4102F957}"/>
              </a:ext>
            </a:extLst>
          </p:cNvPr>
          <p:cNvGrpSpPr/>
          <p:nvPr/>
        </p:nvGrpSpPr>
        <p:grpSpPr>
          <a:xfrm>
            <a:off x="8778000" y="5656960"/>
            <a:ext cx="2314080" cy="469440"/>
            <a:chOff x="8778000" y="5656960"/>
            <a:chExt cx="2314080" cy="469440"/>
          </a:xfrm>
        </p:grpSpPr>
        <mc:AlternateContent xmlns:mc="http://schemas.openxmlformats.org/markup-compatibility/2006" xmlns:p14="http://schemas.microsoft.com/office/powerpoint/2010/main">
          <mc:Choice Requires="p14">
            <p:contentPart p14:bwMode="auto" r:id="rId143">
              <p14:nvContentPartPr>
                <p14:cNvPr id="87" name="Ink 86">
                  <a:extLst>
                    <a:ext uri="{FF2B5EF4-FFF2-40B4-BE49-F238E27FC236}">
                      <a16:creationId xmlns:a16="http://schemas.microsoft.com/office/drawing/2014/main" id="{E38DD7F0-8D5B-F74E-B298-1DAE0A68DF31}"/>
                    </a:ext>
                  </a:extLst>
                </p14:cNvPr>
                <p14:cNvContentPartPr/>
                <p14:nvPr/>
              </p14:nvContentPartPr>
              <p14:xfrm>
                <a:off x="8778000" y="5656960"/>
                <a:ext cx="2314080" cy="469440"/>
              </p14:xfrm>
            </p:contentPart>
          </mc:Choice>
          <mc:Fallback xmlns="">
            <p:pic>
              <p:nvPicPr>
                <p:cNvPr id="87" name="Ink 86">
                  <a:extLst>
                    <a:ext uri="{FF2B5EF4-FFF2-40B4-BE49-F238E27FC236}">
                      <a16:creationId xmlns:a16="http://schemas.microsoft.com/office/drawing/2014/main" id="{E38DD7F0-8D5B-F74E-B298-1DAE0A68DF31}"/>
                    </a:ext>
                  </a:extLst>
                </p:cNvPr>
                <p:cNvPicPr/>
                <p:nvPr/>
              </p:nvPicPr>
              <p:blipFill>
                <a:blip r:embed="rId144"/>
                <a:stretch>
                  <a:fillRect/>
                </a:stretch>
              </p:blipFill>
              <p:spPr>
                <a:xfrm>
                  <a:off x="8762880" y="5641840"/>
                  <a:ext cx="234468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Ink 87">
                  <a:extLst>
                    <a:ext uri="{FF2B5EF4-FFF2-40B4-BE49-F238E27FC236}">
                      <a16:creationId xmlns:a16="http://schemas.microsoft.com/office/drawing/2014/main" id="{B187AEA1-829B-0645-B089-51F99598411E}"/>
                    </a:ext>
                  </a:extLst>
                </p14:cNvPr>
                <p14:cNvContentPartPr/>
                <p14:nvPr/>
              </p14:nvContentPartPr>
              <p14:xfrm>
                <a:off x="9006600" y="5901400"/>
                <a:ext cx="86040" cy="45000"/>
              </p14:xfrm>
            </p:contentPart>
          </mc:Choice>
          <mc:Fallback xmlns="">
            <p:pic>
              <p:nvPicPr>
                <p:cNvPr id="88" name="Ink 87">
                  <a:extLst>
                    <a:ext uri="{FF2B5EF4-FFF2-40B4-BE49-F238E27FC236}">
                      <a16:creationId xmlns:a16="http://schemas.microsoft.com/office/drawing/2014/main" id="{B187AEA1-829B-0645-B089-51F99598411E}"/>
                    </a:ext>
                  </a:extLst>
                </p:cNvPr>
                <p:cNvPicPr/>
                <p:nvPr/>
              </p:nvPicPr>
              <p:blipFill>
                <a:blip r:embed="rId146"/>
                <a:stretch>
                  <a:fillRect/>
                </a:stretch>
              </p:blipFill>
              <p:spPr>
                <a:xfrm>
                  <a:off x="8991480" y="5886280"/>
                  <a:ext cx="116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Ink 88">
                  <a:extLst>
                    <a:ext uri="{FF2B5EF4-FFF2-40B4-BE49-F238E27FC236}">
                      <a16:creationId xmlns:a16="http://schemas.microsoft.com/office/drawing/2014/main" id="{0FC2E554-BF75-F640-837D-4B03B9C38DB8}"/>
                    </a:ext>
                  </a:extLst>
                </p14:cNvPr>
                <p14:cNvContentPartPr/>
                <p14:nvPr/>
              </p14:nvContentPartPr>
              <p14:xfrm>
                <a:off x="9039720" y="5955040"/>
                <a:ext cx="63720" cy="41400"/>
              </p14:xfrm>
            </p:contentPart>
          </mc:Choice>
          <mc:Fallback xmlns="">
            <p:pic>
              <p:nvPicPr>
                <p:cNvPr id="89" name="Ink 88">
                  <a:extLst>
                    <a:ext uri="{FF2B5EF4-FFF2-40B4-BE49-F238E27FC236}">
                      <a16:creationId xmlns:a16="http://schemas.microsoft.com/office/drawing/2014/main" id="{0FC2E554-BF75-F640-837D-4B03B9C38DB8}"/>
                    </a:ext>
                  </a:extLst>
                </p:cNvPr>
                <p:cNvPicPr/>
                <p:nvPr/>
              </p:nvPicPr>
              <p:blipFill>
                <a:blip r:embed="rId148"/>
                <a:stretch>
                  <a:fillRect/>
                </a:stretch>
              </p:blipFill>
              <p:spPr>
                <a:xfrm>
                  <a:off x="9024600" y="5939560"/>
                  <a:ext cx="94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Ink 89">
                  <a:extLst>
                    <a:ext uri="{FF2B5EF4-FFF2-40B4-BE49-F238E27FC236}">
                      <a16:creationId xmlns:a16="http://schemas.microsoft.com/office/drawing/2014/main" id="{4E4847DA-A395-AC4C-AF50-4319D82F1857}"/>
                    </a:ext>
                  </a:extLst>
                </p14:cNvPr>
                <p14:cNvContentPartPr/>
                <p14:nvPr/>
              </p14:nvContentPartPr>
              <p14:xfrm>
                <a:off x="9090480" y="5994280"/>
                <a:ext cx="96120" cy="78840"/>
              </p14:xfrm>
            </p:contentPart>
          </mc:Choice>
          <mc:Fallback xmlns="">
            <p:pic>
              <p:nvPicPr>
                <p:cNvPr id="90" name="Ink 89">
                  <a:extLst>
                    <a:ext uri="{FF2B5EF4-FFF2-40B4-BE49-F238E27FC236}">
                      <a16:creationId xmlns:a16="http://schemas.microsoft.com/office/drawing/2014/main" id="{4E4847DA-A395-AC4C-AF50-4319D82F1857}"/>
                    </a:ext>
                  </a:extLst>
                </p:cNvPr>
                <p:cNvPicPr/>
                <p:nvPr/>
              </p:nvPicPr>
              <p:blipFill>
                <a:blip r:embed="rId150"/>
                <a:stretch>
                  <a:fillRect/>
                </a:stretch>
              </p:blipFill>
              <p:spPr>
                <a:xfrm>
                  <a:off x="9075360" y="5978800"/>
                  <a:ext cx="126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Ink 90">
                  <a:extLst>
                    <a:ext uri="{FF2B5EF4-FFF2-40B4-BE49-F238E27FC236}">
                      <a16:creationId xmlns:a16="http://schemas.microsoft.com/office/drawing/2014/main" id="{62219E3E-9F9D-764B-9D69-2F7C5FC077A6}"/>
                    </a:ext>
                  </a:extLst>
                </p14:cNvPr>
                <p14:cNvContentPartPr/>
                <p14:nvPr/>
              </p14:nvContentPartPr>
              <p14:xfrm>
                <a:off x="9109200" y="5944240"/>
                <a:ext cx="65520" cy="74520"/>
              </p14:xfrm>
            </p:contentPart>
          </mc:Choice>
          <mc:Fallback xmlns="">
            <p:pic>
              <p:nvPicPr>
                <p:cNvPr id="91" name="Ink 90">
                  <a:extLst>
                    <a:ext uri="{FF2B5EF4-FFF2-40B4-BE49-F238E27FC236}">
                      <a16:creationId xmlns:a16="http://schemas.microsoft.com/office/drawing/2014/main" id="{62219E3E-9F9D-764B-9D69-2F7C5FC077A6}"/>
                    </a:ext>
                  </a:extLst>
                </p:cNvPr>
                <p:cNvPicPr/>
                <p:nvPr/>
              </p:nvPicPr>
              <p:blipFill>
                <a:blip r:embed="rId152"/>
                <a:stretch>
                  <a:fillRect/>
                </a:stretch>
              </p:blipFill>
              <p:spPr>
                <a:xfrm>
                  <a:off x="9094080" y="5929120"/>
                  <a:ext cx="95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Ink 92">
                  <a:extLst>
                    <a:ext uri="{FF2B5EF4-FFF2-40B4-BE49-F238E27FC236}">
                      <a16:creationId xmlns:a16="http://schemas.microsoft.com/office/drawing/2014/main" id="{4008D290-2E23-CC4D-B2D7-82DD3A486457}"/>
                    </a:ext>
                  </a:extLst>
                </p14:cNvPr>
                <p14:cNvContentPartPr/>
                <p14:nvPr/>
              </p14:nvContentPartPr>
              <p14:xfrm>
                <a:off x="9517800" y="5916520"/>
                <a:ext cx="77040" cy="48240"/>
              </p14:xfrm>
            </p:contentPart>
          </mc:Choice>
          <mc:Fallback xmlns="">
            <p:pic>
              <p:nvPicPr>
                <p:cNvPr id="93" name="Ink 92">
                  <a:extLst>
                    <a:ext uri="{FF2B5EF4-FFF2-40B4-BE49-F238E27FC236}">
                      <a16:creationId xmlns:a16="http://schemas.microsoft.com/office/drawing/2014/main" id="{4008D290-2E23-CC4D-B2D7-82DD3A486457}"/>
                    </a:ext>
                  </a:extLst>
                </p:cNvPr>
                <p:cNvPicPr/>
                <p:nvPr/>
              </p:nvPicPr>
              <p:blipFill>
                <a:blip r:embed="rId154"/>
                <a:stretch>
                  <a:fillRect/>
                </a:stretch>
              </p:blipFill>
              <p:spPr>
                <a:xfrm>
                  <a:off x="9502680" y="5901400"/>
                  <a:ext cx="107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Ink 93">
                  <a:extLst>
                    <a:ext uri="{FF2B5EF4-FFF2-40B4-BE49-F238E27FC236}">
                      <a16:creationId xmlns:a16="http://schemas.microsoft.com/office/drawing/2014/main" id="{72939D5F-69DD-634C-8C0E-17C5CC57C2BD}"/>
                    </a:ext>
                  </a:extLst>
                </p14:cNvPr>
                <p14:cNvContentPartPr/>
                <p14:nvPr/>
              </p14:nvContentPartPr>
              <p14:xfrm>
                <a:off x="9460560" y="5984200"/>
                <a:ext cx="95400" cy="57240"/>
              </p14:xfrm>
            </p:contentPart>
          </mc:Choice>
          <mc:Fallback xmlns="">
            <p:pic>
              <p:nvPicPr>
                <p:cNvPr id="94" name="Ink 93">
                  <a:extLst>
                    <a:ext uri="{FF2B5EF4-FFF2-40B4-BE49-F238E27FC236}">
                      <a16:creationId xmlns:a16="http://schemas.microsoft.com/office/drawing/2014/main" id="{72939D5F-69DD-634C-8C0E-17C5CC57C2BD}"/>
                    </a:ext>
                  </a:extLst>
                </p:cNvPr>
                <p:cNvPicPr/>
                <p:nvPr/>
              </p:nvPicPr>
              <p:blipFill>
                <a:blip r:embed="rId156"/>
                <a:stretch>
                  <a:fillRect/>
                </a:stretch>
              </p:blipFill>
              <p:spPr>
                <a:xfrm>
                  <a:off x="9445080" y="5968720"/>
                  <a:ext cx="126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Ink 94">
                  <a:extLst>
                    <a:ext uri="{FF2B5EF4-FFF2-40B4-BE49-F238E27FC236}">
                      <a16:creationId xmlns:a16="http://schemas.microsoft.com/office/drawing/2014/main" id="{85C86365-BFCC-A844-AC51-F2A35ADC580B}"/>
                    </a:ext>
                  </a:extLst>
                </p14:cNvPr>
                <p14:cNvContentPartPr/>
                <p14:nvPr/>
              </p14:nvContentPartPr>
              <p14:xfrm>
                <a:off x="9538320" y="6010480"/>
                <a:ext cx="78840" cy="48600"/>
              </p14:xfrm>
            </p:contentPart>
          </mc:Choice>
          <mc:Fallback xmlns="">
            <p:pic>
              <p:nvPicPr>
                <p:cNvPr id="95" name="Ink 94">
                  <a:extLst>
                    <a:ext uri="{FF2B5EF4-FFF2-40B4-BE49-F238E27FC236}">
                      <a16:creationId xmlns:a16="http://schemas.microsoft.com/office/drawing/2014/main" id="{85C86365-BFCC-A844-AC51-F2A35ADC580B}"/>
                    </a:ext>
                  </a:extLst>
                </p:cNvPr>
                <p:cNvPicPr/>
                <p:nvPr/>
              </p:nvPicPr>
              <p:blipFill>
                <a:blip r:embed="rId158"/>
                <a:stretch>
                  <a:fillRect/>
                </a:stretch>
              </p:blipFill>
              <p:spPr>
                <a:xfrm>
                  <a:off x="9523200" y="5995360"/>
                  <a:ext cx="109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Ink 95">
                  <a:extLst>
                    <a:ext uri="{FF2B5EF4-FFF2-40B4-BE49-F238E27FC236}">
                      <a16:creationId xmlns:a16="http://schemas.microsoft.com/office/drawing/2014/main" id="{800CC44C-47F8-D444-9FAB-D5A42E77B96C}"/>
                    </a:ext>
                  </a:extLst>
                </p14:cNvPr>
                <p14:cNvContentPartPr/>
                <p14:nvPr/>
              </p14:nvContentPartPr>
              <p14:xfrm>
                <a:off x="9593040" y="5953600"/>
                <a:ext cx="52560" cy="78480"/>
              </p14:xfrm>
            </p:contentPart>
          </mc:Choice>
          <mc:Fallback xmlns="">
            <p:pic>
              <p:nvPicPr>
                <p:cNvPr id="96" name="Ink 95">
                  <a:extLst>
                    <a:ext uri="{FF2B5EF4-FFF2-40B4-BE49-F238E27FC236}">
                      <a16:creationId xmlns:a16="http://schemas.microsoft.com/office/drawing/2014/main" id="{800CC44C-47F8-D444-9FAB-D5A42E77B96C}"/>
                    </a:ext>
                  </a:extLst>
                </p:cNvPr>
                <p:cNvPicPr/>
                <p:nvPr/>
              </p:nvPicPr>
              <p:blipFill>
                <a:blip r:embed="rId160"/>
                <a:stretch>
                  <a:fillRect/>
                </a:stretch>
              </p:blipFill>
              <p:spPr>
                <a:xfrm>
                  <a:off x="9577560" y="5938480"/>
                  <a:ext cx="83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Ink 97">
                  <a:extLst>
                    <a:ext uri="{FF2B5EF4-FFF2-40B4-BE49-F238E27FC236}">
                      <a16:creationId xmlns:a16="http://schemas.microsoft.com/office/drawing/2014/main" id="{4A1ACC7B-D813-714D-9EB3-20BDC65E25E8}"/>
                    </a:ext>
                  </a:extLst>
                </p14:cNvPr>
                <p14:cNvContentPartPr/>
                <p14:nvPr/>
              </p14:nvContentPartPr>
              <p14:xfrm>
                <a:off x="9875280" y="5915080"/>
                <a:ext cx="65160" cy="50040"/>
              </p14:xfrm>
            </p:contentPart>
          </mc:Choice>
          <mc:Fallback xmlns="">
            <p:pic>
              <p:nvPicPr>
                <p:cNvPr id="98" name="Ink 97">
                  <a:extLst>
                    <a:ext uri="{FF2B5EF4-FFF2-40B4-BE49-F238E27FC236}">
                      <a16:creationId xmlns:a16="http://schemas.microsoft.com/office/drawing/2014/main" id="{4A1ACC7B-D813-714D-9EB3-20BDC65E25E8}"/>
                    </a:ext>
                  </a:extLst>
                </p:cNvPr>
                <p:cNvPicPr/>
                <p:nvPr/>
              </p:nvPicPr>
              <p:blipFill>
                <a:blip r:embed="rId162"/>
                <a:stretch>
                  <a:fillRect/>
                </a:stretch>
              </p:blipFill>
              <p:spPr>
                <a:xfrm>
                  <a:off x="9860160" y="5899960"/>
                  <a:ext cx="95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Ink 98">
                  <a:extLst>
                    <a:ext uri="{FF2B5EF4-FFF2-40B4-BE49-F238E27FC236}">
                      <a16:creationId xmlns:a16="http://schemas.microsoft.com/office/drawing/2014/main" id="{A76CE0D4-44E5-5F4C-B182-6D29C33F1DF3}"/>
                    </a:ext>
                  </a:extLst>
                </p14:cNvPr>
                <p14:cNvContentPartPr/>
                <p14:nvPr/>
              </p14:nvContentPartPr>
              <p14:xfrm>
                <a:off x="9810840" y="5973760"/>
                <a:ext cx="81360" cy="47880"/>
              </p14:xfrm>
            </p:contentPart>
          </mc:Choice>
          <mc:Fallback xmlns="">
            <p:pic>
              <p:nvPicPr>
                <p:cNvPr id="99" name="Ink 98">
                  <a:extLst>
                    <a:ext uri="{FF2B5EF4-FFF2-40B4-BE49-F238E27FC236}">
                      <a16:creationId xmlns:a16="http://schemas.microsoft.com/office/drawing/2014/main" id="{A76CE0D4-44E5-5F4C-B182-6D29C33F1DF3}"/>
                    </a:ext>
                  </a:extLst>
                </p:cNvPr>
                <p:cNvPicPr/>
                <p:nvPr/>
              </p:nvPicPr>
              <p:blipFill>
                <a:blip r:embed="rId164"/>
                <a:stretch>
                  <a:fillRect/>
                </a:stretch>
              </p:blipFill>
              <p:spPr>
                <a:xfrm>
                  <a:off x="9795720" y="5958640"/>
                  <a:ext cx="111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Ink 99">
                  <a:extLst>
                    <a:ext uri="{FF2B5EF4-FFF2-40B4-BE49-F238E27FC236}">
                      <a16:creationId xmlns:a16="http://schemas.microsoft.com/office/drawing/2014/main" id="{678DCD6F-DCB3-8443-B3A5-1FF87B844A9E}"/>
                    </a:ext>
                  </a:extLst>
                </p14:cNvPr>
                <p14:cNvContentPartPr/>
                <p14:nvPr/>
              </p14:nvContentPartPr>
              <p14:xfrm>
                <a:off x="9858000" y="6003280"/>
                <a:ext cx="71280" cy="50760"/>
              </p14:xfrm>
            </p:contentPart>
          </mc:Choice>
          <mc:Fallback xmlns="">
            <p:pic>
              <p:nvPicPr>
                <p:cNvPr id="100" name="Ink 99">
                  <a:extLst>
                    <a:ext uri="{FF2B5EF4-FFF2-40B4-BE49-F238E27FC236}">
                      <a16:creationId xmlns:a16="http://schemas.microsoft.com/office/drawing/2014/main" id="{678DCD6F-DCB3-8443-B3A5-1FF87B844A9E}"/>
                    </a:ext>
                  </a:extLst>
                </p:cNvPr>
                <p:cNvPicPr/>
                <p:nvPr/>
              </p:nvPicPr>
              <p:blipFill>
                <a:blip r:embed="rId166"/>
                <a:stretch>
                  <a:fillRect/>
                </a:stretch>
              </p:blipFill>
              <p:spPr>
                <a:xfrm>
                  <a:off x="9842880" y="5988160"/>
                  <a:ext cx="101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Ink 100">
                  <a:extLst>
                    <a:ext uri="{FF2B5EF4-FFF2-40B4-BE49-F238E27FC236}">
                      <a16:creationId xmlns:a16="http://schemas.microsoft.com/office/drawing/2014/main" id="{31184755-17FA-FF49-AC30-327893F50E8A}"/>
                    </a:ext>
                  </a:extLst>
                </p14:cNvPr>
                <p14:cNvContentPartPr/>
                <p14:nvPr/>
              </p14:nvContentPartPr>
              <p14:xfrm>
                <a:off x="9890760" y="5973760"/>
                <a:ext cx="66240" cy="74160"/>
              </p14:xfrm>
            </p:contentPart>
          </mc:Choice>
          <mc:Fallback xmlns="">
            <p:pic>
              <p:nvPicPr>
                <p:cNvPr id="101" name="Ink 100">
                  <a:extLst>
                    <a:ext uri="{FF2B5EF4-FFF2-40B4-BE49-F238E27FC236}">
                      <a16:creationId xmlns:a16="http://schemas.microsoft.com/office/drawing/2014/main" id="{31184755-17FA-FF49-AC30-327893F50E8A}"/>
                    </a:ext>
                  </a:extLst>
                </p:cNvPr>
                <p:cNvPicPr/>
                <p:nvPr/>
              </p:nvPicPr>
              <p:blipFill>
                <a:blip r:embed="rId168"/>
                <a:stretch>
                  <a:fillRect/>
                </a:stretch>
              </p:blipFill>
              <p:spPr>
                <a:xfrm>
                  <a:off x="9875640" y="5958640"/>
                  <a:ext cx="96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Ink 102">
                  <a:extLst>
                    <a:ext uri="{FF2B5EF4-FFF2-40B4-BE49-F238E27FC236}">
                      <a16:creationId xmlns:a16="http://schemas.microsoft.com/office/drawing/2014/main" id="{5DF3B922-1C51-EC4F-A742-494F1ED26995}"/>
                    </a:ext>
                  </a:extLst>
                </p14:cNvPr>
                <p14:cNvContentPartPr/>
                <p14:nvPr/>
              </p14:nvContentPartPr>
              <p14:xfrm>
                <a:off x="10142400" y="5953600"/>
                <a:ext cx="75240" cy="49680"/>
              </p14:xfrm>
            </p:contentPart>
          </mc:Choice>
          <mc:Fallback xmlns="">
            <p:pic>
              <p:nvPicPr>
                <p:cNvPr id="103" name="Ink 102">
                  <a:extLst>
                    <a:ext uri="{FF2B5EF4-FFF2-40B4-BE49-F238E27FC236}">
                      <a16:creationId xmlns:a16="http://schemas.microsoft.com/office/drawing/2014/main" id="{5DF3B922-1C51-EC4F-A742-494F1ED26995}"/>
                    </a:ext>
                  </a:extLst>
                </p:cNvPr>
                <p:cNvPicPr/>
                <p:nvPr/>
              </p:nvPicPr>
              <p:blipFill>
                <a:blip r:embed="rId170"/>
                <a:stretch>
                  <a:fillRect/>
                </a:stretch>
              </p:blipFill>
              <p:spPr>
                <a:xfrm>
                  <a:off x="10126920" y="5938480"/>
                  <a:ext cx="105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Ink 104">
                  <a:extLst>
                    <a:ext uri="{FF2B5EF4-FFF2-40B4-BE49-F238E27FC236}">
                      <a16:creationId xmlns:a16="http://schemas.microsoft.com/office/drawing/2014/main" id="{0E0DA4BD-C14D-BD48-A493-08A5A1CF313D}"/>
                    </a:ext>
                  </a:extLst>
                </p14:cNvPr>
                <p14:cNvContentPartPr/>
                <p14:nvPr/>
              </p14:nvContentPartPr>
              <p14:xfrm>
                <a:off x="10371720" y="5989240"/>
                <a:ext cx="73080" cy="41760"/>
              </p14:xfrm>
            </p:contentPart>
          </mc:Choice>
          <mc:Fallback xmlns="">
            <p:pic>
              <p:nvPicPr>
                <p:cNvPr id="105" name="Ink 104">
                  <a:extLst>
                    <a:ext uri="{FF2B5EF4-FFF2-40B4-BE49-F238E27FC236}">
                      <a16:creationId xmlns:a16="http://schemas.microsoft.com/office/drawing/2014/main" id="{0E0DA4BD-C14D-BD48-A493-08A5A1CF313D}"/>
                    </a:ext>
                  </a:extLst>
                </p:cNvPr>
                <p:cNvPicPr/>
                <p:nvPr/>
              </p:nvPicPr>
              <p:blipFill>
                <a:blip r:embed="rId172"/>
                <a:stretch>
                  <a:fillRect/>
                </a:stretch>
              </p:blipFill>
              <p:spPr>
                <a:xfrm>
                  <a:off x="10356600" y="5973760"/>
                  <a:ext cx="103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Ink 105">
                  <a:extLst>
                    <a:ext uri="{FF2B5EF4-FFF2-40B4-BE49-F238E27FC236}">
                      <a16:creationId xmlns:a16="http://schemas.microsoft.com/office/drawing/2014/main" id="{3AFB8B94-9B7E-7146-BFD2-AFEBB596EFCE}"/>
                    </a:ext>
                  </a:extLst>
                </p14:cNvPr>
                <p14:cNvContentPartPr/>
                <p14:nvPr/>
              </p14:nvContentPartPr>
              <p14:xfrm>
                <a:off x="10604640" y="5963680"/>
                <a:ext cx="79560" cy="68760"/>
              </p14:xfrm>
            </p:contentPart>
          </mc:Choice>
          <mc:Fallback xmlns="">
            <p:pic>
              <p:nvPicPr>
                <p:cNvPr id="106" name="Ink 105">
                  <a:extLst>
                    <a:ext uri="{FF2B5EF4-FFF2-40B4-BE49-F238E27FC236}">
                      <a16:creationId xmlns:a16="http://schemas.microsoft.com/office/drawing/2014/main" id="{3AFB8B94-9B7E-7146-BFD2-AFEBB596EFCE}"/>
                    </a:ext>
                  </a:extLst>
                </p:cNvPr>
                <p:cNvPicPr/>
                <p:nvPr/>
              </p:nvPicPr>
              <p:blipFill>
                <a:blip r:embed="rId174"/>
                <a:stretch>
                  <a:fillRect/>
                </a:stretch>
              </p:blipFill>
              <p:spPr>
                <a:xfrm>
                  <a:off x="10589160" y="5948560"/>
                  <a:ext cx="11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Ink 106">
                  <a:extLst>
                    <a:ext uri="{FF2B5EF4-FFF2-40B4-BE49-F238E27FC236}">
                      <a16:creationId xmlns:a16="http://schemas.microsoft.com/office/drawing/2014/main" id="{D8BF485C-597A-1640-9A63-C5FF6810ED1B}"/>
                    </a:ext>
                  </a:extLst>
                </p14:cNvPr>
                <p14:cNvContentPartPr/>
                <p14:nvPr/>
              </p14:nvContentPartPr>
              <p14:xfrm>
                <a:off x="10644960" y="5963680"/>
                <a:ext cx="82800" cy="64080"/>
              </p14:xfrm>
            </p:contentPart>
          </mc:Choice>
          <mc:Fallback xmlns="">
            <p:pic>
              <p:nvPicPr>
                <p:cNvPr id="107" name="Ink 106">
                  <a:extLst>
                    <a:ext uri="{FF2B5EF4-FFF2-40B4-BE49-F238E27FC236}">
                      <a16:creationId xmlns:a16="http://schemas.microsoft.com/office/drawing/2014/main" id="{D8BF485C-597A-1640-9A63-C5FF6810ED1B}"/>
                    </a:ext>
                  </a:extLst>
                </p:cNvPr>
                <p:cNvPicPr/>
                <p:nvPr/>
              </p:nvPicPr>
              <p:blipFill>
                <a:blip r:embed="rId176"/>
                <a:stretch>
                  <a:fillRect/>
                </a:stretch>
              </p:blipFill>
              <p:spPr>
                <a:xfrm>
                  <a:off x="10629840" y="5948560"/>
                  <a:ext cx="113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Ink 107">
                  <a:extLst>
                    <a:ext uri="{FF2B5EF4-FFF2-40B4-BE49-F238E27FC236}">
                      <a16:creationId xmlns:a16="http://schemas.microsoft.com/office/drawing/2014/main" id="{CC5EC157-C4B1-674F-83AB-C6398682C2D1}"/>
                    </a:ext>
                  </a:extLst>
                </p14:cNvPr>
                <p14:cNvContentPartPr/>
                <p14:nvPr/>
              </p14:nvContentPartPr>
              <p14:xfrm>
                <a:off x="10700040" y="5943520"/>
                <a:ext cx="81720" cy="74160"/>
              </p14:xfrm>
            </p:contentPart>
          </mc:Choice>
          <mc:Fallback xmlns="">
            <p:pic>
              <p:nvPicPr>
                <p:cNvPr id="108" name="Ink 107">
                  <a:extLst>
                    <a:ext uri="{FF2B5EF4-FFF2-40B4-BE49-F238E27FC236}">
                      <a16:creationId xmlns:a16="http://schemas.microsoft.com/office/drawing/2014/main" id="{CC5EC157-C4B1-674F-83AB-C6398682C2D1}"/>
                    </a:ext>
                  </a:extLst>
                </p:cNvPr>
                <p:cNvPicPr/>
                <p:nvPr/>
              </p:nvPicPr>
              <p:blipFill>
                <a:blip r:embed="rId178"/>
                <a:stretch>
                  <a:fillRect/>
                </a:stretch>
              </p:blipFill>
              <p:spPr>
                <a:xfrm>
                  <a:off x="10684920" y="5928040"/>
                  <a:ext cx="112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Ink 108">
                  <a:extLst>
                    <a:ext uri="{FF2B5EF4-FFF2-40B4-BE49-F238E27FC236}">
                      <a16:creationId xmlns:a16="http://schemas.microsoft.com/office/drawing/2014/main" id="{3595578E-1C2C-E54A-B732-87B9C4B46A0C}"/>
                    </a:ext>
                  </a:extLst>
                </p14:cNvPr>
                <p14:cNvContentPartPr/>
                <p14:nvPr/>
              </p14:nvContentPartPr>
              <p14:xfrm>
                <a:off x="10724160" y="6025960"/>
                <a:ext cx="113040" cy="51840"/>
              </p14:xfrm>
            </p:contentPart>
          </mc:Choice>
          <mc:Fallback xmlns="">
            <p:pic>
              <p:nvPicPr>
                <p:cNvPr id="109" name="Ink 108">
                  <a:extLst>
                    <a:ext uri="{FF2B5EF4-FFF2-40B4-BE49-F238E27FC236}">
                      <a16:creationId xmlns:a16="http://schemas.microsoft.com/office/drawing/2014/main" id="{3595578E-1C2C-E54A-B732-87B9C4B46A0C}"/>
                    </a:ext>
                  </a:extLst>
                </p:cNvPr>
                <p:cNvPicPr/>
                <p:nvPr/>
              </p:nvPicPr>
              <p:blipFill>
                <a:blip r:embed="rId180"/>
                <a:stretch>
                  <a:fillRect/>
                </a:stretch>
              </p:blipFill>
              <p:spPr>
                <a:xfrm>
                  <a:off x="10709040" y="6010840"/>
                  <a:ext cx="143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Ink 110">
                  <a:extLst>
                    <a:ext uri="{FF2B5EF4-FFF2-40B4-BE49-F238E27FC236}">
                      <a16:creationId xmlns:a16="http://schemas.microsoft.com/office/drawing/2014/main" id="{03AFB55C-7A29-8348-816F-20FFA669EE4E}"/>
                    </a:ext>
                  </a:extLst>
                </p14:cNvPr>
                <p14:cNvContentPartPr/>
                <p14:nvPr/>
              </p14:nvContentPartPr>
              <p14:xfrm>
                <a:off x="8788080" y="5862160"/>
                <a:ext cx="2183400" cy="25920"/>
              </p14:xfrm>
            </p:contentPart>
          </mc:Choice>
          <mc:Fallback xmlns="">
            <p:pic>
              <p:nvPicPr>
                <p:cNvPr id="111" name="Ink 110">
                  <a:extLst>
                    <a:ext uri="{FF2B5EF4-FFF2-40B4-BE49-F238E27FC236}">
                      <a16:creationId xmlns:a16="http://schemas.microsoft.com/office/drawing/2014/main" id="{03AFB55C-7A29-8348-816F-20FFA669EE4E}"/>
                    </a:ext>
                  </a:extLst>
                </p:cNvPr>
                <p:cNvPicPr/>
                <p:nvPr/>
              </p:nvPicPr>
              <p:blipFill>
                <a:blip r:embed="rId182"/>
                <a:stretch>
                  <a:fillRect/>
                </a:stretch>
              </p:blipFill>
              <p:spPr>
                <a:xfrm>
                  <a:off x="8772960" y="5847040"/>
                  <a:ext cx="2214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Ink 112">
                  <a:extLst>
                    <a:ext uri="{FF2B5EF4-FFF2-40B4-BE49-F238E27FC236}">
                      <a16:creationId xmlns:a16="http://schemas.microsoft.com/office/drawing/2014/main" id="{23972778-F4CB-B743-953E-E75D74AEFEA1}"/>
                    </a:ext>
                  </a:extLst>
                </p14:cNvPr>
                <p14:cNvContentPartPr/>
                <p14:nvPr/>
              </p14:nvContentPartPr>
              <p14:xfrm>
                <a:off x="8808600" y="5709880"/>
                <a:ext cx="2246400" cy="46800"/>
              </p14:xfrm>
            </p:contentPart>
          </mc:Choice>
          <mc:Fallback xmlns="">
            <p:pic>
              <p:nvPicPr>
                <p:cNvPr id="113" name="Ink 112">
                  <a:extLst>
                    <a:ext uri="{FF2B5EF4-FFF2-40B4-BE49-F238E27FC236}">
                      <a16:creationId xmlns:a16="http://schemas.microsoft.com/office/drawing/2014/main" id="{23972778-F4CB-B743-953E-E75D74AEFEA1}"/>
                    </a:ext>
                  </a:extLst>
                </p:cNvPr>
                <p:cNvPicPr/>
                <p:nvPr/>
              </p:nvPicPr>
              <p:blipFill>
                <a:blip r:embed="rId184"/>
                <a:stretch>
                  <a:fillRect/>
                </a:stretch>
              </p:blipFill>
              <p:spPr>
                <a:xfrm>
                  <a:off x="8793120" y="5694400"/>
                  <a:ext cx="2276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Ink 113">
                  <a:extLst>
                    <a:ext uri="{FF2B5EF4-FFF2-40B4-BE49-F238E27FC236}">
                      <a16:creationId xmlns:a16="http://schemas.microsoft.com/office/drawing/2014/main" id="{9791F260-4E47-BD4D-B2C6-F405B06DA0BE}"/>
                    </a:ext>
                  </a:extLst>
                </p14:cNvPr>
                <p14:cNvContentPartPr/>
                <p14:nvPr/>
              </p14:nvContentPartPr>
              <p14:xfrm>
                <a:off x="9404760" y="5831560"/>
                <a:ext cx="112320" cy="173160"/>
              </p14:xfrm>
            </p:contentPart>
          </mc:Choice>
          <mc:Fallback xmlns="">
            <p:pic>
              <p:nvPicPr>
                <p:cNvPr id="114" name="Ink 113">
                  <a:extLst>
                    <a:ext uri="{FF2B5EF4-FFF2-40B4-BE49-F238E27FC236}">
                      <a16:creationId xmlns:a16="http://schemas.microsoft.com/office/drawing/2014/main" id="{9791F260-4E47-BD4D-B2C6-F405B06DA0BE}"/>
                    </a:ext>
                  </a:extLst>
                </p:cNvPr>
                <p:cNvPicPr/>
                <p:nvPr/>
              </p:nvPicPr>
              <p:blipFill>
                <a:blip r:embed="rId186"/>
                <a:stretch>
                  <a:fillRect/>
                </a:stretch>
              </p:blipFill>
              <p:spPr>
                <a:xfrm>
                  <a:off x="9389280" y="5816440"/>
                  <a:ext cx="142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Ink 115">
                  <a:extLst>
                    <a:ext uri="{FF2B5EF4-FFF2-40B4-BE49-F238E27FC236}">
                      <a16:creationId xmlns:a16="http://schemas.microsoft.com/office/drawing/2014/main" id="{C8B310E7-2C40-F247-B27E-1EBEB44F9B82}"/>
                    </a:ext>
                  </a:extLst>
                </p14:cNvPr>
                <p14:cNvContentPartPr/>
                <p14:nvPr/>
              </p14:nvContentPartPr>
              <p14:xfrm>
                <a:off x="9672240" y="5816800"/>
                <a:ext cx="87840" cy="157320"/>
              </p14:xfrm>
            </p:contentPart>
          </mc:Choice>
          <mc:Fallback xmlns="">
            <p:pic>
              <p:nvPicPr>
                <p:cNvPr id="116" name="Ink 115">
                  <a:extLst>
                    <a:ext uri="{FF2B5EF4-FFF2-40B4-BE49-F238E27FC236}">
                      <a16:creationId xmlns:a16="http://schemas.microsoft.com/office/drawing/2014/main" id="{C8B310E7-2C40-F247-B27E-1EBEB44F9B82}"/>
                    </a:ext>
                  </a:extLst>
                </p:cNvPr>
                <p:cNvPicPr/>
                <p:nvPr/>
              </p:nvPicPr>
              <p:blipFill>
                <a:blip r:embed="rId188"/>
                <a:stretch>
                  <a:fillRect/>
                </a:stretch>
              </p:blipFill>
              <p:spPr>
                <a:xfrm>
                  <a:off x="9656760" y="5801680"/>
                  <a:ext cx="118080" cy="187920"/>
                </a:xfrm>
                <a:prstGeom prst="rect">
                  <a:avLst/>
                </a:prstGeom>
              </p:spPr>
            </p:pic>
          </mc:Fallback>
        </mc:AlternateContent>
      </p:grpSp>
      <p:grpSp>
        <p:nvGrpSpPr>
          <p:cNvPr id="132" name="Group 131">
            <a:extLst>
              <a:ext uri="{FF2B5EF4-FFF2-40B4-BE49-F238E27FC236}">
                <a16:creationId xmlns:a16="http://schemas.microsoft.com/office/drawing/2014/main" id="{6CCD457A-72C1-2C4E-AEEF-F8A391FC23ED}"/>
              </a:ext>
            </a:extLst>
          </p:cNvPr>
          <p:cNvGrpSpPr/>
          <p:nvPr/>
        </p:nvGrpSpPr>
        <p:grpSpPr>
          <a:xfrm>
            <a:off x="9527520" y="5252680"/>
            <a:ext cx="811080" cy="386280"/>
            <a:chOff x="9527520" y="5252680"/>
            <a:chExt cx="811080" cy="386280"/>
          </a:xfrm>
        </p:grpSpPr>
        <mc:AlternateContent xmlns:mc="http://schemas.openxmlformats.org/markup-compatibility/2006" xmlns:p14="http://schemas.microsoft.com/office/powerpoint/2010/main">
          <mc:Choice Requires="p14">
            <p:contentPart p14:bwMode="auto" r:id="rId189">
              <p14:nvContentPartPr>
                <p14:cNvPr id="118" name="Ink 117">
                  <a:extLst>
                    <a:ext uri="{FF2B5EF4-FFF2-40B4-BE49-F238E27FC236}">
                      <a16:creationId xmlns:a16="http://schemas.microsoft.com/office/drawing/2014/main" id="{A87EFF33-8AD3-7946-937C-17A5E403E300}"/>
                    </a:ext>
                  </a:extLst>
                </p14:cNvPr>
                <p14:cNvContentPartPr/>
                <p14:nvPr/>
              </p14:nvContentPartPr>
              <p14:xfrm>
                <a:off x="9527520" y="5537080"/>
                <a:ext cx="96840" cy="61200"/>
              </p14:xfrm>
            </p:contentPart>
          </mc:Choice>
          <mc:Fallback xmlns="">
            <p:pic>
              <p:nvPicPr>
                <p:cNvPr id="118" name="Ink 117">
                  <a:extLst>
                    <a:ext uri="{FF2B5EF4-FFF2-40B4-BE49-F238E27FC236}">
                      <a16:creationId xmlns:a16="http://schemas.microsoft.com/office/drawing/2014/main" id="{A87EFF33-8AD3-7946-937C-17A5E403E300}"/>
                    </a:ext>
                  </a:extLst>
                </p:cNvPr>
                <p:cNvPicPr/>
                <p:nvPr/>
              </p:nvPicPr>
              <p:blipFill>
                <a:blip r:embed="rId190"/>
                <a:stretch>
                  <a:fillRect/>
                </a:stretch>
              </p:blipFill>
              <p:spPr>
                <a:xfrm>
                  <a:off x="9512040" y="5521600"/>
                  <a:ext cx="127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Ink 118">
                  <a:extLst>
                    <a:ext uri="{FF2B5EF4-FFF2-40B4-BE49-F238E27FC236}">
                      <a16:creationId xmlns:a16="http://schemas.microsoft.com/office/drawing/2014/main" id="{B47CD03B-30FE-8445-B1F4-3859872985B0}"/>
                    </a:ext>
                  </a:extLst>
                </p14:cNvPr>
                <p14:cNvContentPartPr/>
                <p14:nvPr/>
              </p14:nvContentPartPr>
              <p14:xfrm>
                <a:off x="9560280" y="5462920"/>
                <a:ext cx="82080" cy="91080"/>
              </p14:xfrm>
            </p:contentPart>
          </mc:Choice>
          <mc:Fallback xmlns="">
            <p:pic>
              <p:nvPicPr>
                <p:cNvPr id="119" name="Ink 118">
                  <a:extLst>
                    <a:ext uri="{FF2B5EF4-FFF2-40B4-BE49-F238E27FC236}">
                      <a16:creationId xmlns:a16="http://schemas.microsoft.com/office/drawing/2014/main" id="{B47CD03B-30FE-8445-B1F4-3859872985B0}"/>
                    </a:ext>
                  </a:extLst>
                </p:cNvPr>
                <p:cNvPicPr/>
                <p:nvPr/>
              </p:nvPicPr>
              <p:blipFill>
                <a:blip r:embed="rId192"/>
                <a:stretch>
                  <a:fillRect/>
                </a:stretch>
              </p:blipFill>
              <p:spPr>
                <a:xfrm>
                  <a:off x="9545160" y="5447440"/>
                  <a:ext cx="112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1" name="Ink 120">
                  <a:extLst>
                    <a:ext uri="{FF2B5EF4-FFF2-40B4-BE49-F238E27FC236}">
                      <a16:creationId xmlns:a16="http://schemas.microsoft.com/office/drawing/2014/main" id="{46023772-1DEF-A545-8175-816D35B7B0A8}"/>
                    </a:ext>
                  </a:extLst>
                </p14:cNvPr>
                <p14:cNvContentPartPr/>
                <p14:nvPr/>
              </p14:nvContentPartPr>
              <p14:xfrm>
                <a:off x="9600960" y="5379760"/>
                <a:ext cx="24840" cy="96480"/>
              </p14:xfrm>
            </p:contentPart>
          </mc:Choice>
          <mc:Fallback xmlns="">
            <p:pic>
              <p:nvPicPr>
                <p:cNvPr id="121" name="Ink 120">
                  <a:extLst>
                    <a:ext uri="{FF2B5EF4-FFF2-40B4-BE49-F238E27FC236}">
                      <a16:creationId xmlns:a16="http://schemas.microsoft.com/office/drawing/2014/main" id="{46023772-1DEF-A545-8175-816D35B7B0A8}"/>
                    </a:ext>
                  </a:extLst>
                </p:cNvPr>
                <p:cNvPicPr/>
                <p:nvPr/>
              </p:nvPicPr>
              <p:blipFill>
                <a:blip r:embed="rId194"/>
                <a:stretch>
                  <a:fillRect/>
                </a:stretch>
              </p:blipFill>
              <p:spPr>
                <a:xfrm>
                  <a:off x="9585840" y="5364640"/>
                  <a:ext cx="55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3" name="Ink 122">
                  <a:extLst>
                    <a:ext uri="{FF2B5EF4-FFF2-40B4-BE49-F238E27FC236}">
                      <a16:creationId xmlns:a16="http://schemas.microsoft.com/office/drawing/2014/main" id="{46D4FFAE-D9BA-2848-AB7C-3864B98B25F6}"/>
                    </a:ext>
                  </a:extLst>
                </p14:cNvPr>
                <p14:cNvContentPartPr/>
                <p14:nvPr/>
              </p14:nvContentPartPr>
              <p14:xfrm>
                <a:off x="9735240" y="5334040"/>
                <a:ext cx="89640" cy="96480"/>
              </p14:xfrm>
            </p:contentPart>
          </mc:Choice>
          <mc:Fallback xmlns="">
            <p:pic>
              <p:nvPicPr>
                <p:cNvPr id="123" name="Ink 122">
                  <a:extLst>
                    <a:ext uri="{FF2B5EF4-FFF2-40B4-BE49-F238E27FC236}">
                      <a16:creationId xmlns:a16="http://schemas.microsoft.com/office/drawing/2014/main" id="{46D4FFAE-D9BA-2848-AB7C-3864B98B25F6}"/>
                    </a:ext>
                  </a:extLst>
                </p:cNvPr>
                <p:cNvPicPr/>
                <p:nvPr/>
              </p:nvPicPr>
              <p:blipFill>
                <a:blip r:embed="rId196"/>
                <a:stretch>
                  <a:fillRect/>
                </a:stretch>
              </p:blipFill>
              <p:spPr>
                <a:xfrm>
                  <a:off x="9720120" y="5318920"/>
                  <a:ext cx="119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4" name="Ink 123">
                  <a:extLst>
                    <a:ext uri="{FF2B5EF4-FFF2-40B4-BE49-F238E27FC236}">
                      <a16:creationId xmlns:a16="http://schemas.microsoft.com/office/drawing/2014/main" id="{32676112-8D07-E94D-8BAD-6FACC3B3425C}"/>
                    </a:ext>
                  </a:extLst>
                </p14:cNvPr>
                <p14:cNvContentPartPr/>
                <p14:nvPr/>
              </p14:nvContentPartPr>
              <p14:xfrm>
                <a:off x="9956640" y="5252680"/>
                <a:ext cx="12960" cy="57600"/>
              </p14:xfrm>
            </p:contentPart>
          </mc:Choice>
          <mc:Fallback xmlns="">
            <p:pic>
              <p:nvPicPr>
                <p:cNvPr id="124" name="Ink 123">
                  <a:extLst>
                    <a:ext uri="{FF2B5EF4-FFF2-40B4-BE49-F238E27FC236}">
                      <a16:creationId xmlns:a16="http://schemas.microsoft.com/office/drawing/2014/main" id="{32676112-8D07-E94D-8BAD-6FACC3B3425C}"/>
                    </a:ext>
                  </a:extLst>
                </p:cNvPr>
                <p:cNvPicPr/>
                <p:nvPr/>
              </p:nvPicPr>
              <p:blipFill>
                <a:blip r:embed="rId198"/>
                <a:stretch>
                  <a:fillRect/>
                </a:stretch>
              </p:blipFill>
              <p:spPr>
                <a:xfrm>
                  <a:off x="9941520" y="5237200"/>
                  <a:ext cx="43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Ink 125">
                  <a:extLst>
                    <a:ext uri="{FF2B5EF4-FFF2-40B4-BE49-F238E27FC236}">
                      <a16:creationId xmlns:a16="http://schemas.microsoft.com/office/drawing/2014/main" id="{04EF7611-1455-B940-B1CE-F7E03018E452}"/>
                    </a:ext>
                  </a:extLst>
                </p14:cNvPr>
                <p14:cNvContentPartPr/>
                <p14:nvPr/>
              </p14:nvContentPartPr>
              <p14:xfrm>
                <a:off x="9695280" y="5473720"/>
                <a:ext cx="98640" cy="104760"/>
              </p14:xfrm>
            </p:contentPart>
          </mc:Choice>
          <mc:Fallback xmlns="">
            <p:pic>
              <p:nvPicPr>
                <p:cNvPr id="126" name="Ink 125">
                  <a:extLst>
                    <a:ext uri="{FF2B5EF4-FFF2-40B4-BE49-F238E27FC236}">
                      <a16:creationId xmlns:a16="http://schemas.microsoft.com/office/drawing/2014/main" id="{04EF7611-1455-B940-B1CE-F7E03018E452}"/>
                    </a:ext>
                  </a:extLst>
                </p:cNvPr>
                <p:cNvPicPr/>
                <p:nvPr/>
              </p:nvPicPr>
              <p:blipFill>
                <a:blip r:embed="rId200"/>
                <a:stretch>
                  <a:fillRect/>
                </a:stretch>
              </p:blipFill>
              <p:spPr>
                <a:xfrm>
                  <a:off x="9680160" y="5458600"/>
                  <a:ext cx="129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Ink 126">
                  <a:extLst>
                    <a:ext uri="{FF2B5EF4-FFF2-40B4-BE49-F238E27FC236}">
                      <a16:creationId xmlns:a16="http://schemas.microsoft.com/office/drawing/2014/main" id="{8D351346-144F-8540-8B34-E5396C64F55A}"/>
                    </a:ext>
                  </a:extLst>
                </p14:cNvPr>
                <p14:cNvContentPartPr/>
                <p14:nvPr/>
              </p14:nvContentPartPr>
              <p14:xfrm>
                <a:off x="9814080" y="5553280"/>
                <a:ext cx="101880" cy="61560"/>
              </p14:xfrm>
            </p:contentPart>
          </mc:Choice>
          <mc:Fallback xmlns="">
            <p:pic>
              <p:nvPicPr>
                <p:cNvPr id="127" name="Ink 126">
                  <a:extLst>
                    <a:ext uri="{FF2B5EF4-FFF2-40B4-BE49-F238E27FC236}">
                      <a16:creationId xmlns:a16="http://schemas.microsoft.com/office/drawing/2014/main" id="{8D351346-144F-8540-8B34-E5396C64F55A}"/>
                    </a:ext>
                  </a:extLst>
                </p:cNvPr>
                <p:cNvPicPr/>
                <p:nvPr/>
              </p:nvPicPr>
              <p:blipFill>
                <a:blip r:embed="rId202"/>
                <a:stretch>
                  <a:fillRect/>
                </a:stretch>
              </p:blipFill>
              <p:spPr>
                <a:xfrm>
                  <a:off x="9798960" y="5538160"/>
                  <a:ext cx="132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Ink 127">
                  <a:extLst>
                    <a:ext uri="{FF2B5EF4-FFF2-40B4-BE49-F238E27FC236}">
                      <a16:creationId xmlns:a16="http://schemas.microsoft.com/office/drawing/2014/main" id="{C58E22D0-2D98-B442-A497-0473706AB1FF}"/>
                    </a:ext>
                  </a:extLst>
                </p14:cNvPr>
                <p14:cNvContentPartPr/>
                <p14:nvPr/>
              </p14:nvContentPartPr>
              <p14:xfrm>
                <a:off x="9966720" y="5556520"/>
                <a:ext cx="120240" cy="82440"/>
              </p14:xfrm>
            </p:contentPart>
          </mc:Choice>
          <mc:Fallback xmlns="">
            <p:pic>
              <p:nvPicPr>
                <p:cNvPr id="128" name="Ink 127">
                  <a:extLst>
                    <a:ext uri="{FF2B5EF4-FFF2-40B4-BE49-F238E27FC236}">
                      <a16:creationId xmlns:a16="http://schemas.microsoft.com/office/drawing/2014/main" id="{C58E22D0-2D98-B442-A497-0473706AB1FF}"/>
                    </a:ext>
                  </a:extLst>
                </p:cNvPr>
                <p:cNvPicPr/>
                <p:nvPr/>
              </p:nvPicPr>
              <p:blipFill>
                <a:blip r:embed="rId204"/>
                <a:stretch>
                  <a:fillRect/>
                </a:stretch>
              </p:blipFill>
              <p:spPr>
                <a:xfrm>
                  <a:off x="9951600" y="5541400"/>
                  <a:ext cx="150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Ink 128">
                  <a:extLst>
                    <a:ext uri="{FF2B5EF4-FFF2-40B4-BE49-F238E27FC236}">
                      <a16:creationId xmlns:a16="http://schemas.microsoft.com/office/drawing/2014/main" id="{D1B39ADC-9F9B-0044-8804-26FB1734C6C8}"/>
                    </a:ext>
                  </a:extLst>
                </p14:cNvPr>
                <p14:cNvContentPartPr/>
                <p14:nvPr/>
              </p14:nvContentPartPr>
              <p14:xfrm>
                <a:off x="10145640" y="5557960"/>
                <a:ext cx="68400" cy="78120"/>
              </p14:xfrm>
            </p:contentPart>
          </mc:Choice>
          <mc:Fallback xmlns="">
            <p:pic>
              <p:nvPicPr>
                <p:cNvPr id="129" name="Ink 128">
                  <a:extLst>
                    <a:ext uri="{FF2B5EF4-FFF2-40B4-BE49-F238E27FC236}">
                      <a16:creationId xmlns:a16="http://schemas.microsoft.com/office/drawing/2014/main" id="{D1B39ADC-9F9B-0044-8804-26FB1734C6C8}"/>
                    </a:ext>
                  </a:extLst>
                </p:cNvPr>
                <p:cNvPicPr/>
                <p:nvPr/>
              </p:nvPicPr>
              <p:blipFill>
                <a:blip r:embed="rId206"/>
                <a:stretch>
                  <a:fillRect/>
                </a:stretch>
              </p:blipFill>
              <p:spPr>
                <a:xfrm>
                  <a:off x="10130520" y="5542840"/>
                  <a:ext cx="99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Ink 129">
                  <a:extLst>
                    <a:ext uri="{FF2B5EF4-FFF2-40B4-BE49-F238E27FC236}">
                      <a16:creationId xmlns:a16="http://schemas.microsoft.com/office/drawing/2014/main" id="{1D3B9AB8-EF53-8143-B8B7-41D9333B005D}"/>
                    </a:ext>
                  </a:extLst>
                </p14:cNvPr>
                <p14:cNvContentPartPr/>
                <p14:nvPr/>
              </p14:nvContentPartPr>
              <p14:xfrm>
                <a:off x="10149600" y="5618440"/>
                <a:ext cx="69840" cy="10440"/>
              </p14:xfrm>
            </p:contentPart>
          </mc:Choice>
          <mc:Fallback xmlns="">
            <p:pic>
              <p:nvPicPr>
                <p:cNvPr id="130" name="Ink 129">
                  <a:extLst>
                    <a:ext uri="{FF2B5EF4-FFF2-40B4-BE49-F238E27FC236}">
                      <a16:creationId xmlns:a16="http://schemas.microsoft.com/office/drawing/2014/main" id="{1D3B9AB8-EF53-8143-B8B7-41D9333B005D}"/>
                    </a:ext>
                  </a:extLst>
                </p:cNvPr>
                <p:cNvPicPr/>
                <p:nvPr/>
              </p:nvPicPr>
              <p:blipFill>
                <a:blip r:embed="rId208"/>
                <a:stretch>
                  <a:fillRect/>
                </a:stretch>
              </p:blipFill>
              <p:spPr>
                <a:xfrm>
                  <a:off x="10134480" y="5602960"/>
                  <a:ext cx="100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Ink 130">
                  <a:extLst>
                    <a:ext uri="{FF2B5EF4-FFF2-40B4-BE49-F238E27FC236}">
                      <a16:creationId xmlns:a16="http://schemas.microsoft.com/office/drawing/2014/main" id="{A17C58C5-78F9-C548-A003-26305D214B4D}"/>
                    </a:ext>
                  </a:extLst>
                </p14:cNvPr>
                <p14:cNvContentPartPr/>
                <p14:nvPr/>
              </p14:nvContentPartPr>
              <p14:xfrm>
                <a:off x="10253640" y="5567680"/>
                <a:ext cx="84960" cy="66240"/>
              </p14:xfrm>
            </p:contentPart>
          </mc:Choice>
          <mc:Fallback xmlns="">
            <p:pic>
              <p:nvPicPr>
                <p:cNvPr id="131" name="Ink 130">
                  <a:extLst>
                    <a:ext uri="{FF2B5EF4-FFF2-40B4-BE49-F238E27FC236}">
                      <a16:creationId xmlns:a16="http://schemas.microsoft.com/office/drawing/2014/main" id="{A17C58C5-78F9-C548-A003-26305D214B4D}"/>
                    </a:ext>
                  </a:extLst>
                </p:cNvPr>
                <p:cNvPicPr/>
                <p:nvPr/>
              </p:nvPicPr>
              <p:blipFill>
                <a:blip r:embed="rId210"/>
                <a:stretch>
                  <a:fillRect/>
                </a:stretch>
              </p:blipFill>
              <p:spPr>
                <a:xfrm>
                  <a:off x="10238160" y="5552200"/>
                  <a:ext cx="115200" cy="9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133" name="Ink 132">
                <a:extLst>
                  <a:ext uri="{FF2B5EF4-FFF2-40B4-BE49-F238E27FC236}">
                    <a16:creationId xmlns:a16="http://schemas.microsoft.com/office/drawing/2014/main" id="{8FA202BF-6FFD-4149-B18E-D6CD2D465324}"/>
                  </a:ext>
                </a:extLst>
              </p14:cNvPr>
              <p14:cNvContentPartPr/>
              <p14:nvPr/>
            </p14:nvContentPartPr>
            <p14:xfrm>
              <a:off x="8839200" y="5797000"/>
              <a:ext cx="411840" cy="12600"/>
            </p14:xfrm>
          </p:contentPart>
        </mc:Choice>
        <mc:Fallback xmlns="">
          <p:pic>
            <p:nvPicPr>
              <p:cNvPr id="133" name="Ink 132">
                <a:extLst>
                  <a:ext uri="{FF2B5EF4-FFF2-40B4-BE49-F238E27FC236}">
                    <a16:creationId xmlns:a16="http://schemas.microsoft.com/office/drawing/2014/main" id="{8FA202BF-6FFD-4149-B18E-D6CD2D465324}"/>
                  </a:ext>
                </a:extLst>
              </p:cNvPr>
              <p:cNvPicPr/>
              <p:nvPr/>
            </p:nvPicPr>
            <p:blipFill>
              <a:blip r:embed="rId212"/>
              <a:stretch>
                <a:fillRect/>
              </a:stretch>
            </p:blipFill>
            <p:spPr>
              <a:xfrm>
                <a:off x="8785200" y="5689000"/>
                <a:ext cx="519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Ink 133">
                <a:extLst>
                  <a:ext uri="{FF2B5EF4-FFF2-40B4-BE49-F238E27FC236}">
                    <a16:creationId xmlns:a16="http://schemas.microsoft.com/office/drawing/2014/main" id="{7FB4AB23-DFB6-844B-B0E9-BAEB1908A1FF}"/>
                  </a:ext>
                </a:extLst>
              </p14:cNvPr>
              <p14:cNvContentPartPr/>
              <p14:nvPr/>
            </p14:nvContentPartPr>
            <p14:xfrm>
              <a:off x="9865200" y="5800960"/>
              <a:ext cx="1103040" cy="25200"/>
            </p14:xfrm>
          </p:contentPart>
        </mc:Choice>
        <mc:Fallback xmlns="">
          <p:pic>
            <p:nvPicPr>
              <p:cNvPr id="134" name="Ink 133">
                <a:extLst>
                  <a:ext uri="{FF2B5EF4-FFF2-40B4-BE49-F238E27FC236}">
                    <a16:creationId xmlns:a16="http://schemas.microsoft.com/office/drawing/2014/main" id="{7FB4AB23-DFB6-844B-B0E9-BAEB1908A1FF}"/>
                  </a:ext>
                </a:extLst>
              </p:cNvPr>
              <p:cNvPicPr/>
              <p:nvPr/>
            </p:nvPicPr>
            <p:blipFill>
              <a:blip r:embed="rId214"/>
              <a:stretch>
                <a:fillRect/>
              </a:stretch>
            </p:blipFill>
            <p:spPr>
              <a:xfrm>
                <a:off x="9811560" y="5692960"/>
                <a:ext cx="1210680" cy="240840"/>
              </a:xfrm>
              <a:prstGeom prst="rect">
                <a:avLst/>
              </a:prstGeom>
            </p:spPr>
          </p:pic>
        </mc:Fallback>
      </mc:AlternateContent>
      <p:grpSp>
        <p:nvGrpSpPr>
          <p:cNvPr id="148" name="Group 147">
            <a:extLst>
              <a:ext uri="{FF2B5EF4-FFF2-40B4-BE49-F238E27FC236}">
                <a16:creationId xmlns:a16="http://schemas.microsoft.com/office/drawing/2014/main" id="{072067FF-6B8A-3942-B673-697E94A9D0DC}"/>
              </a:ext>
            </a:extLst>
          </p:cNvPr>
          <p:cNvGrpSpPr/>
          <p:nvPr/>
        </p:nvGrpSpPr>
        <p:grpSpPr>
          <a:xfrm>
            <a:off x="10241040" y="4988440"/>
            <a:ext cx="1321200" cy="422640"/>
            <a:chOff x="10241040" y="4988440"/>
            <a:chExt cx="1321200" cy="422640"/>
          </a:xfrm>
        </p:grpSpPr>
        <mc:AlternateContent xmlns:mc="http://schemas.openxmlformats.org/markup-compatibility/2006" xmlns:p14="http://schemas.microsoft.com/office/powerpoint/2010/main">
          <mc:Choice Requires="p14">
            <p:contentPart p14:bwMode="auto" r:id="rId215">
              <p14:nvContentPartPr>
                <p14:cNvPr id="135" name="Ink 134">
                  <a:extLst>
                    <a:ext uri="{FF2B5EF4-FFF2-40B4-BE49-F238E27FC236}">
                      <a16:creationId xmlns:a16="http://schemas.microsoft.com/office/drawing/2014/main" id="{B414B141-035E-764B-AE27-2B931C4432F6}"/>
                    </a:ext>
                  </a:extLst>
                </p14:cNvPr>
                <p14:cNvContentPartPr/>
                <p14:nvPr/>
              </p14:nvContentPartPr>
              <p14:xfrm>
                <a:off x="10241040" y="5258440"/>
                <a:ext cx="136440" cy="35280"/>
              </p14:xfrm>
            </p:contentPart>
          </mc:Choice>
          <mc:Fallback xmlns="">
            <p:pic>
              <p:nvPicPr>
                <p:cNvPr id="135" name="Ink 134">
                  <a:extLst>
                    <a:ext uri="{FF2B5EF4-FFF2-40B4-BE49-F238E27FC236}">
                      <a16:creationId xmlns:a16="http://schemas.microsoft.com/office/drawing/2014/main" id="{B414B141-035E-764B-AE27-2B931C4432F6}"/>
                    </a:ext>
                  </a:extLst>
                </p:cNvPr>
                <p:cNvPicPr/>
                <p:nvPr/>
              </p:nvPicPr>
              <p:blipFill>
                <a:blip r:embed="rId216"/>
                <a:stretch>
                  <a:fillRect/>
                </a:stretch>
              </p:blipFill>
              <p:spPr>
                <a:xfrm>
                  <a:off x="10225920" y="5243320"/>
                  <a:ext cx="167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Ink 135">
                  <a:extLst>
                    <a:ext uri="{FF2B5EF4-FFF2-40B4-BE49-F238E27FC236}">
                      <a16:creationId xmlns:a16="http://schemas.microsoft.com/office/drawing/2014/main" id="{E11149EE-8871-EB45-8140-224CF1801983}"/>
                    </a:ext>
                  </a:extLst>
                </p14:cNvPr>
                <p14:cNvContentPartPr/>
                <p14:nvPr/>
              </p14:nvContentPartPr>
              <p14:xfrm>
                <a:off x="10261560" y="5325400"/>
                <a:ext cx="123120" cy="19080"/>
              </p14:xfrm>
            </p:contentPart>
          </mc:Choice>
          <mc:Fallback xmlns="">
            <p:pic>
              <p:nvPicPr>
                <p:cNvPr id="136" name="Ink 135">
                  <a:extLst>
                    <a:ext uri="{FF2B5EF4-FFF2-40B4-BE49-F238E27FC236}">
                      <a16:creationId xmlns:a16="http://schemas.microsoft.com/office/drawing/2014/main" id="{E11149EE-8871-EB45-8140-224CF1801983}"/>
                    </a:ext>
                  </a:extLst>
                </p:cNvPr>
                <p:cNvPicPr/>
                <p:nvPr/>
              </p:nvPicPr>
              <p:blipFill>
                <a:blip r:embed="rId218"/>
                <a:stretch>
                  <a:fillRect/>
                </a:stretch>
              </p:blipFill>
              <p:spPr>
                <a:xfrm>
                  <a:off x="10246080" y="5309920"/>
                  <a:ext cx="153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Ink 136">
                  <a:extLst>
                    <a:ext uri="{FF2B5EF4-FFF2-40B4-BE49-F238E27FC236}">
                      <a16:creationId xmlns:a16="http://schemas.microsoft.com/office/drawing/2014/main" id="{60FCDEF6-6A17-0443-840F-2D298CE94F5D}"/>
                    </a:ext>
                  </a:extLst>
                </p14:cNvPr>
                <p14:cNvContentPartPr/>
                <p14:nvPr/>
              </p14:nvContentPartPr>
              <p14:xfrm>
                <a:off x="10479360" y="5192200"/>
                <a:ext cx="155160" cy="216720"/>
              </p14:xfrm>
            </p:contentPart>
          </mc:Choice>
          <mc:Fallback xmlns="">
            <p:pic>
              <p:nvPicPr>
                <p:cNvPr id="137" name="Ink 136">
                  <a:extLst>
                    <a:ext uri="{FF2B5EF4-FFF2-40B4-BE49-F238E27FC236}">
                      <a16:creationId xmlns:a16="http://schemas.microsoft.com/office/drawing/2014/main" id="{60FCDEF6-6A17-0443-840F-2D298CE94F5D}"/>
                    </a:ext>
                  </a:extLst>
                </p:cNvPr>
                <p:cNvPicPr/>
                <p:nvPr/>
              </p:nvPicPr>
              <p:blipFill>
                <a:blip r:embed="rId220"/>
                <a:stretch>
                  <a:fillRect/>
                </a:stretch>
              </p:blipFill>
              <p:spPr>
                <a:xfrm>
                  <a:off x="10463880" y="5176720"/>
                  <a:ext cx="185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Ink 137">
                  <a:extLst>
                    <a:ext uri="{FF2B5EF4-FFF2-40B4-BE49-F238E27FC236}">
                      <a16:creationId xmlns:a16="http://schemas.microsoft.com/office/drawing/2014/main" id="{103702A8-8018-7B4C-A4C8-0BA2E0C5CD8D}"/>
                    </a:ext>
                  </a:extLst>
                </p14:cNvPr>
                <p14:cNvContentPartPr/>
                <p14:nvPr/>
              </p14:nvContentPartPr>
              <p14:xfrm>
                <a:off x="10698240" y="5059360"/>
                <a:ext cx="21960" cy="178200"/>
              </p14:xfrm>
            </p:contentPart>
          </mc:Choice>
          <mc:Fallback xmlns="">
            <p:pic>
              <p:nvPicPr>
                <p:cNvPr id="138" name="Ink 137">
                  <a:extLst>
                    <a:ext uri="{FF2B5EF4-FFF2-40B4-BE49-F238E27FC236}">
                      <a16:creationId xmlns:a16="http://schemas.microsoft.com/office/drawing/2014/main" id="{103702A8-8018-7B4C-A4C8-0BA2E0C5CD8D}"/>
                    </a:ext>
                  </a:extLst>
                </p:cNvPr>
                <p:cNvPicPr/>
                <p:nvPr/>
              </p:nvPicPr>
              <p:blipFill>
                <a:blip r:embed="rId222"/>
                <a:stretch>
                  <a:fillRect/>
                </a:stretch>
              </p:blipFill>
              <p:spPr>
                <a:xfrm>
                  <a:off x="10683120" y="5044240"/>
                  <a:ext cx="52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9" name="Ink 138">
                  <a:extLst>
                    <a:ext uri="{FF2B5EF4-FFF2-40B4-BE49-F238E27FC236}">
                      <a16:creationId xmlns:a16="http://schemas.microsoft.com/office/drawing/2014/main" id="{F3B6F0D2-7BB5-5B45-B81F-B992152C23B4}"/>
                    </a:ext>
                  </a:extLst>
                </p14:cNvPr>
                <p14:cNvContentPartPr/>
                <p14:nvPr/>
              </p14:nvContentPartPr>
              <p14:xfrm>
                <a:off x="10765200" y="5150800"/>
                <a:ext cx="161280" cy="89640"/>
              </p14:xfrm>
            </p:contentPart>
          </mc:Choice>
          <mc:Fallback xmlns="">
            <p:pic>
              <p:nvPicPr>
                <p:cNvPr id="139" name="Ink 138">
                  <a:extLst>
                    <a:ext uri="{FF2B5EF4-FFF2-40B4-BE49-F238E27FC236}">
                      <a16:creationId xmlns:a16="http://schemas.microsoft.com/office/drawing/2014/main" id="{F3B6F0D2-7BB5-5B45-B81F-B992152C23B4}"/>
                    </a:ext>
                  </a:extLst>
                </p:cNvPr>
                <p:cNvPicPr/>
                <p:nvPr/>
              </p:nvPicPr>
              <p:blipFill>
                <a:blip r:embed="rId224"/>
                <a:stretch>
                  <a:fillRect/>
                </a:stretch>
              </p:blipFill>
              <p:spPr>
                <a:xfrm>
                  <a:off x="10749720" y="5135680"/>
                  <a:ext cx="191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0" name="Ink 139">
                  <a:extLst>
                    <a:ext uri="{FF2B5EF4-FFF2-40B4-BE49-F238E27FC236}">
                      <a16:creationId xmlns:a16="http://schemas.microsoft.com/office/drawing/2014/main" id="{243F2357-C81F-614C-8BCF-9EC982DD44B0}"/>
                    </a:ext>
                  </a:extLst>
                </p14:cNvPr>
                <p14:cNvContentPartPr/>
                <p14:nvPr/>
              </p14:nvContentPartPr>
              <p14:xfrm>
                <a:off x="10917840" y="5125960"/>
                <a:ext cx="158760" cy="285120"/>
              </p14:xfrm>
            </p:contentPart>
          </mc:Choice>
          <mc:Fallback xmlns="">
            <p:pic>
              <p:nvPicPr>
                <p:cNvPr id="140" name="Ink 139">
                  <a:extLst>
                    <a:ext uri="{FF2B5EF4-FFF2-40B4-BE49-F238E27FC236}">
                      <a16:creationId xmlns:a16="http://schemas.microsoft.com/office/drawing/2014/main" id="{243F2357-C81F-614C-8BCF-9EC982DD44B0}"/>
                    </a:ext>
                  </a:extLst>
                </p:cNvPr>
                <p:cNvPicPr/>
                <p:nvPr/>
              </p:nvPicPr>
              <p:blipFill>
                <a:blip r:embed="rId226"/>
                <a:stretch>
                  <a:fillRect/>
                </a:stretch>
              </p:blipFill>
              <p:spPr>
                <a:xfrm>
                  <a:off x="10902720" y="5110840"/>
                  <a:ext cx="1893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 name="Ink 140">
                  <a:extLst>
                    <a:ext uri="{FF2B5EF4-FFF2-40B4-BE49-F238E27FC236}">
                      <a16:creationId xmlns:a16="http://schemas.microsoft.com/office/drawing/2014/main" id="{B9DD10C0-915E-764A-AB2A-24D51135DF42}"/>
                    </a:ext>
                  </a:extLst>
                </p14:cNvPr>
                <p14:cNvContentPartPr/>
                <p14:nvPr/>
              </p14:nvContentPartPr>
              <p14:xfrm>
                <a:off x="11140680" y="5134600"/>
                <a:ext cx="78480" cy="78840"/>
              </p14:xfrm>
            </p:contentPart>
          </mc:Choice>
          <mc:Fallback xmlns="">
            <p:pic>
              <p:nvPicPr>
                <p:cNvPr id="141" name="Ink 140">
                  <a:extLst>
                    <a:ext uri="{FF2B5EF4-FFF2-40B4-BE49-F238E27FC236}">
                      <a16:creationId xmlns:a16="http://schemas.microsoft.com/office/drawing/2014/main" id="{B9DD10C0-915E-764A-AB2A-24D51135DF42}"/>
                    </a:ext>
                  </a:extLst>
                </p:cNvPr>
                <p:cNvPicPr/>
                <p:nvPr/>
              </p:nvPicPr>
              <p:blipFill>
                <a:blip r:embed="rId228"/>
                <a:stretch>
                  <a:fillRect/>
                </a:stretch>
              </p:blipFill>
              <p:spPr>
                <a:xfrm>
                  <a:off x="11125200" y="5119480"/>
                  <a:ext cx="109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2" name="Ink 141">
                  <a:extLst>
                    <a:ext uri="{FF2B5EF4-FFF2-40B4-BE49-F238E27FC236}">
                      <a16:creationId xmlns:a16="http://schemas.microsoft.com/office/drawing/2014/main" id="{4BD8B000-8775-9344-957A-29018F3AD0A1}"/>
                    </a:ext>
                  </a:extLst>
                </p14:cNvPr>
                <p14:cNvContentPartPr/>
                <p14:nvPr/>
              </p14:nvContentPartPr>
              <p14:xfrm>
                <a:off x="11254800" y="5101120"/>
                <a:ext cx="142200" cy="124200"/>
              </p14:xfrm>
            </p:contentPart>
          </mc:Choice>
          <mc:Fallback xmlns="">
            <p:pic>
              <p:nvPicPr>
                <p:cNvPr id="142" name="Ink 141">
                  <a:extLst>
                    <a:ext uri="{FF2B5EF4-FFF2-40B4-BE49-F238E27FC236}">
                      <a16:creationId xmlns:a16="http://schemas.microsoft.com/office/drawing/2014/main" id="{4BD8B000-8775-9344-957A-29018F3AD0A1}"/>
                    </a:ext>
                  </a:extLst>
                </p:cNvPr>
                <p:cNvPicPr/>
                <p:nvPr/>
              </p:nvPicPr>
              <p:blipFill>
                <a:blip r:embed="rId230"/>
                <a:stretch>
                  <a:fillRect/>
                </a:stretch>
              </p:blipFill>
              <p:spPr>
                <a:xfrm>
                  <a:off x="11239680" y="5085640"/>
                  <a:ext cx="172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 name="Ink 142">
                  <a:extLst>
                    <a:ext uri="{FF2B5EF4-FFF2-40B4-BE49-F238E27FC236}">
                      <a16:creationId xmlns:a16="http://schemas.microsoft.com/office/drawing/2014/main" id="{AF93F820-7CFB-7145-A16E-9B84E60403C3}"/>
                    </a:ext>
                  </a:extLst>
                </p14:cNvPr>
                <p14:cNvContentPartPr/>
                <p14:nvPr/>
              </p14:nvContentPartPr>
              <p14:xfrm>
                <a:off x="11479440" y="4988440"/>
                <a:ext cx="33480" cy="99360"/>
              </p14:xfrm>
            </p:contentPart>
          </mc:Choice>
          <mc:Fallback xmlns="">
            <p:pic>
              <p:nvPicPr>
                <p:cNvPr id="143" name="Ink 142">
                  <a:extLst>
                    <a:ext uri="{FF2B5EF4-FFF2-40B4-BE49-F238E27FC236}">
                      <a16:creationId xmlns:a16="http://schemas.microsoft.com/office/drawing/2014/main" id="{AF93F820-7CFB-7145-A16E-9B84E60403C3}"/>
                    </a:ext>
                  </a:extLst>
                </p:cNvPr>
                <p:cNvPicPr/>
                <p:nvPr/>
              </p:nvPicPr>
              <p:blipFill>
                <a:blip r:embed="rId232"/>
                <a:stretch>
                  <a:fillRect/>
                </a:stretch>
              </p:blipFill>
              <p:spPr>
                <a:xfrm>
                  <a:off x="11463960" y="4972960"/>
                  <a:ext cx="64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Ink 143">
                  <a:extLst>
                    <a:ext uri="{FF2B5EF4-FFF2-40B4-BE49-F238E27FC236}">
                      <a16:creationId xmlns:a16="http://schemas.microsoft.com/office/drawing/2014/main" id="{D7429642-EBED-F84B-B4F9-0AE946397B8E}"/>
                    </a:ext>
                  </a:extLst>
                </p14:cNvPr>
                <p14:cNvContentPartPr/>
                <p14:nvPr/>
              </p14:nvContentPartPr>
              <p14:xfrm>
                <a:off x="11523000" y="5039200"/>
                <a:ext cx="39240" cy="66600"/>
              </p14:xfrm>
            </p:contentPart>
          </mc:Choice>
          <mc:Fallback xmlns="">
            <p:pic>
              <p:nvPicPr>
                <p:cNvPr id="144" name="Ink 143">
                  <a:extLst>
                    <a:ext uri="{FF2B5EF4-FFF2-40B4-BE49-F238E27FC236}">
                      <a16:creationId xmlns:a16="http://schemas.microsoft.com/office/drawing/2014/main" id="{D7429642-EBED-F84B-B4F9-0AE946397B8E}"/>
                    </a:ext>
                  </a:extLst>
                </p:cNvPr>
                <p:cNvPicPr/>
                <p:nvPr/>
              </p:nvPicPr>
              <p:blipFill>
                <a:blip r:embed="rId234"/>
                <a:stretch>
                  <a:fillRect/>
                </a:stretch>
              </p:blipFill>
              <p:spPr>
                <a:xfrm>
                  <a:off x="11507880" y="5024080"/>
                  <a:ext cx="69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Ink 145">
                  <a:extLst>
                    <a:ext uri="{FF2B5EF4-FFF2-40B4-BE49-F238E27FC236}">
                      <a16:creationId xmlns:a16="http://schemas.microsoft.com/office/drawing/2014/main" id="{0B20D1A3-D589-0744-956B-51F7D44133E4}"/>
                    </a:ext>
                  </a:extLst>
                </p14:cNvPr>
                <p14:cNvContentPartPr/>
                <p14:nvPr/>
              </p14:nvContentPartPr>
              <p14:xfrm>
                <a:off x="10355880" y="5049280"/>
                <a:ext cx="58320" cy="80280"/>
              </p14:xfrm>
            </p:contentPart>
          </mc:Choice>
          <mc:Fallback xmlns="">
            <p:pic>
              <p:nvPicPr>
                <p:cNvPr id="146" name="Ink 145">
                  <a:extLst>
                    <a:ext uri="{FF2B5EF4-FFF2-40B4-BE49-F238E27FC236}">
                      <a16:creationId xmlns:a16="http://schemas.microsoft.com/office/drawing/2014/main" id="{0B20D1A3-D589-0744-956B-51F7D44133E4}"/>
                    </a:ext>
                  </a:extLst>
                </p:cNvPr>
                <p:cNvPicPr/>
                <p:nvPr/>
              </p:nvPicPr>
              <p:blipFill>
                <a:blip r:embed="rId236"/>
                <a:stretch>
                  <a:fillRect/>
                </a:stretch>
              </p:blipFill>
              <p:spPr>
                <a:xfrm>
                  <a:off x="10340760" y="5034160"/>
                  <a:ext cx="88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Ink 146">
                  <a:extLst>
                    <a:ext uri="{FF2B5EF4-FFF2-40B4-BE49-F238E27FC236}">
                      <a16:creationId xmlns:a16="http://schemas.microsoft.com/office/drawing/2014/main" id="{5A9FAE5E-B3B4-E44B-88BC-7E2363DE5B9E}"/>
                    </a:ext>
                  </a:extLst>
                </p14:cNvPr>
                <p14:cNvContentPartPr/>
                <p14:nvPr/>
              </p14:nvContentPartPr>
              <p14:xfrm>
                <a:off x="10445520" y="5059360"/>
                <a:ext cx="59760" cy="77760"/>
              </p14:xfrm>
            </p:contentPart>
          </mc:Choice>
          <mc:Fallback xmlns="">
            <p:pic>
              <p:nvPicPr>
                <p:cNvPr id="147" name="Ink 146">
                  <a:extLst>
                    <a:ext uri="{FF2B5EF4-FFF2-40B4-BE49-F238E27FC236}">
                      <a16:creationId xmlns:a16="http://schemas.microsoft.com/office/drawing/2014/main" id="{5A9FAE5E-B3B4-E44B-88BC-7E2363DE5B9E}"/>
                    </a:ext>
                  </a:extLst>
                </p:cNvPr>
                <p:cNvPicPr/>
                <p:nvPr/>
              </p:nvPicPr>
              <p:blipFill>
                <a:blip r:embed="rId238"/>
                <a:stretch>
                  <a:fillRect/>
                </a:stretch>
              </p:blipFill>
              <p:spPr>
                <a:xfrm>
                  <a:off x="10430400" y="5044240"/>
                  <a:ext cx="90360" cy="108360"/>
                </a:xfrm>
                <a:prstGeom prst="rect">
                  <a:avLst/>
                </a:prstGeom>
              </p:spPr>
            </p:pic>
          </mc:Fallback>
        </mc:AlternateContent>
      </p:grpSp>
    </p:spTree>
    <p:extLst>
      <p:ext uri="{BB962C8B-B14F-4D97-AF65-F5344CB8AC3E}">
        <p14:creationId xmlns:p14="http://schemas.microsoft.com/office/powerpoint/2010/main" val="221159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4219421-6BC3-3E4B-909D-9F286520EA1C}"/>
              </a:ext>
            </a:extLst>
          </p:cNvPr>
          <p:cNvPicPr>
            <a:picLocks noChangeAspect="1"/>
          </p:cNvPicPr>
          <p:nvPr/>
        </p:nvPicPr>
        <p:blipFill>
          <a:blip r:embed="rId2"/>
          <a:stretch>
            <a:fillRect/>
          </a:stretch>
        </p:blipFill>
        <p:spPr>
          <a:xfrm>
            <a:off x="3344131" y="1026160"/>
            <a:ext cx="5503738" cy="2075180"/>
          </a:xfrm>
          <a:prstGeom prst="rect">
            <a:avLst/>
          </a:prstGeom>
        </p:spPr>
      </p:pic>
      <p:grpSp>
        <p:nvGrpSpPr>
          <p:cNvPr id="31" name="Group 30">
            <a:extLst>
              <a:ext uri="{FF2B5EF4-FFF2-40B4-BE49-F238E27FC236}">
                <a16:creationId xmlns:a16="http://schemas.microsoft.com/office/drawing/2014/main" id="{DD898FE5-6CC7-3E47-BFC0-5469424792AB}"/>
              </a:ext>
            </a:extLst>
          </p:cNvPr>
          <p:cNvGrpSpPr/>
          <p:nvPr/>
        </p:nvGrpSpPr>
        <p:grpSpPr>
          <a:xfrm>
            <a:off x="8473440" y="1849960"/>
            <a:ext cx="1645200" cy="1011240"/>
            <a:chOff x="8473440" y="1849960"/>
            <a:chExt cx="1645200" cy="101124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CD9A1A1-174C-F942-820C-A67E44634B4E}"/>
                    </a:ext>
                  </a:extLst>
                </p14:cNvPr>
                <p14:cNvContentPartPr/>
                <p14:nvPr/>
              </p14:nvContentPartPr>
              <p14:xfrm>
                <a:off x="8473440" y="1889200"/>
                <a:ext cx="100800" cy="252720"/>
              </p14:xfrm>
            </p:contentPart>
          </mc:Choice>
          <mc:Fallback xmlns="">
            <p:pic>
              <p:nvPicPr>
                <p:cNvPr id="4" name="Ink 3">
                  <a:extLst>
                    <a:ext uri="{FF2B5EF4-FFF2-40B4-BE49-F238E27FC236}">
                      <a16:creationId xmlns:a16="http://schemas.microsoft.com/office/drawing/2014/main" id="{8CD9A1A1-174C-F942-820C-A67E44634B4E}"/>
                    </a:ext>
                  </a:extLst>
                </p:cNvPr>
                <p:cNvPicPr/>
                <p:nvPr/>
              </p:nvPicPr>
              <p:blipFill>
                <a:blip r:embed="rId4"/>
                <a:stretch>
                  <a:fillRect/>
                </a:stretch>
              </p:blipFill>
              <p:spPr>
                <a:xfrm>
                  <a:off x="8457960" y="1874080"/>
                  <a:ext cx="1314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E095FB9-EEB6-A244-A97E-909EF093D650}"/>
                    </a:ext>
                  </a:extLst>
                </p14:cNvPr>
                <p14:cNvContentPartPr/>
                <p14:nvPr/>
              </p14:nvContentPartPr>
              <p14:xfrm>
                <a:off x="8641560" y="1950400"/>
                <a:ext cx="138960" cy="60840"/>
              </p14:xfrm>
            </p:contentPart>
          </mc:Choice>
          <mc:Fallback xmlns="">
            <p:pic>
              <p:nvPicPr>
                <p:cNvPr id="5" name="Ink 4">
                  <a:extLst>
                    <a:ext uri="{FF2B5EF4-FFF2-40B4-BE49-F238E27FC236}">
                      <a16:creationId xmlns:a16="http://schemas.microsoft.com/office/drawing/2014/main" id="{DE095FB9-EEB6-A244-A97E-909EF093D650}"/>
                    </a:ext>
                  </a:extLst>
                </p:cNvPr>
                <p:cNvPicPr/>
                <p:nvPr/>
              </p:nvPicPr>
              <p:blipFill>
                <a:blip r:embed="rId6"/>
                <a:stretch>
                  <a:fillRect/>
                </a:stretch>
              </p:blipFill>
              <p:spPr>
                <a:xfrm>
                  <a:off x="8626440" y="1935280"/>
                  <a:ext cx="169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A78E64C-E1FF-8041-95C6-DA457EBB89A3}"/>
                    </a:ext>
                  </a:extLst>
                </p14:cNvPr>
                <p14:cNvContentPartPr/>
                <p14:nvPr/>
              </p14:nvContentPartPr>
              <p14:xfrm>
                <a:off x="8818680" y="1950400"/>
                <a:ext cx="88920" cy="153360"/>
              </p14:xfrm>
            </p:contentPart>
          </mc:Choice>
          <mc:Fallback xmlns="">
            <p:pic>
              <p:nvPicPr>
                <p:cNvPr id="6" name="Ink 5">
                  <a:extLst>
                    <a:ext uri="{FF2B5EF4-FFF2-40B4-BE49-F238E27FC236}">
                      <a16:creationId xmlns:a16="http://schemas.microsoft.com/office/drawing/2014/main" id="{EA78E64C-E1FF-8041-95C6-DA457EBB89A3}"/>
                    </a:ext>
                  </a:extLst>
                </p:cNvPr>
                <p:cNvPicPr/>
                <p:nvPr/>
              </p:nvPicPr>
              <p:blipFill>
                <a:blip r:embed="rId8"/>
                <a:stretch>
                  <a:fillRect/>
                </a:stretch>
              </p:blipFill>
              <p:spPr>
                <a:xfrm>
                  <a:off x="8803560" y="1935280"/>
                  <a:ext cx="119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964349A3-29F6-F84B-A8E0-5A7B404B0C94}"/>
                    </a:ext>
                  </a:extLst>
                </p14:cNvPr>
                <p14:cNvContentPartPr/>
                <p14:nvPr/>
              </p14:nvContentPartPr>
              <p14:xfrm>
                <a:off x="8920200" y="1938520"/>
                <a:ext cx="105840" cy="55080"/>
              </p14:xfrm>
            </p:contentPart>
          </mc:Choice>
          <mc:Fallback xmlns="">
            <p:pic>
              <p:nvPicPr>
                <p:cNvPr id="7" name="Ink 6">
                  <a:extLst>
                    <a:ext uri="{FF2B5EF4-FFF2-40B4-BE49-F238E27FC236}">
                      <a16:creationId xmlns:a16="http://schemas.microsoft.com/office/drawing/2014/main" id="{964349A3-29F6-F84B-A8E0-5A7B404B0C94}"/>
                    </a:ext>
                  </a:extLst>
                </p:cNvPr>
                <p:cNvPicPr/>
                <p:nvPr/>
              </p:nvPicPr>
              <p:blipFill>
                <a:blip r:embed="rId10"/>
                <a:stretch>
                  <a:fillRect/>
                </a:stretch>
              </p:blipFill>
              <p:spPr>
                <a:xfrm>
                  <a:off x="8905080" y="1923400"/>
                  <a:ext cx="136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6051E18C-9FA6-F34C-9B49-1C5F7490EC74}"/>
                    </a:ext>
                  </a:extLst>
                </p14:cNvPr>
                <p14:cNvContentPartPr/>
                <p14:nvPr/>
              </p14:nvContentPartPr>
              <p14:xfrm>
                <a:off x="9062760" y="1849960"/>
                <a:ext cx="86040" cy="103320"/>
              </p14:xfrm>
            </p:contentPart>
          </mc:Choice>
          <mc:Fallback xmlns="">
            <p:pic>
              <p:nvPicPr>
                <p:cNvPr id="8" name="Ink 7">
                  <a:extLst>
                    <a:ext uri="{FF2B5EF4-FFF2-40B4-BE49-F238E27FC236}">
                      <a16:creationId xmlns:a16="http://schemas.microsoft.com/office/drawing/2014/main" id="{6051E18C-9FA6-F34C-9B49-1C5F7490EC74}"/>
                    </a:ext>
                  </a:extLst>
                </p:cNvPr>
                <p:cNvPicPr/>
                <p:nvPr/>
              </p:nvPicPr>
              <p:blipFill>
                <a:blip r:embed="rId12"/>
                <a:stretch>
                  <a:fillRect/>
                </a:stretch>
              </p:blipFill>
              <p:spPr>
                <a:xfrm>
                  <a:off x="9047280" y="1834480"/>
                  <a:ext cx="116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B7BC5DF8-D32E-4A49-B1DA-2D11F065892F}"/>
                    </a:ext>
                  </a:extLst>
                </p14:cNvPr>
                <p14:cNvContentPartPr/>
                <p14:nvPr/>
              </p14:nvContentPartPr>
              <p14:xfrm>
                <a:off x="9174360" y="1911520"/>
                <a:ext cx="343440" cy="86400"/>
              </p14:xfrm>
            </p:contentPart>
          </mc:Choice>
          <mc:Fallback xmlns="">
            <p:pic>
              <p:nvPicPr>
                <p:cNvPr id="9" name="Ink 8">
                  <a:extLst>
                    <a:ext uri="{FF2B5EF4-FFF2-40B4-BE49-F238E27FC236}">
                      <a16:creationId xmlns:a16="http://schemas.microsoft.com/office/drawing/2014/main" id="{B7BC5DF8-D32E-4A49-B1DA-2D11F065892F}"/>
                    </a:ext>
                  </a:extLst>
                </p:cNvPr>
                <p:cNvPicPr/>
                <p:nvPr/>
              </p:nvPicPr>
              <p:blipFill>
                <a:blip r:embed="rId14"/>
                <a:stretch>
                  <a:fillRect/>
                </a:stretch>
              </p:blipFill>
              <p:spPr>
                <a:xfrm>
                  <a:off x="9159240" y="1896400"/>
                  <a:ext cx="373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17017BDF-8B9A-304E-981E-3EDA63966C62}"/>
                    </a:ext>
                  </a:extLst>
                </p14:cNvPr>
                <p14:cNvContentPartPr/>
                <p14:nvPr/>
              </p14:nvContentPartPr>
              <p14:xfrm>
                <a:off x="9559920" y="1941400"/>
                <a:ext cx="100440" cy="61560"/>
              </p14:xfrm>
            </p:contentPart>
          </mc:Choice>
          <mc:Fallback xmlns="">
            <p:pic>
              <p:nvPicPr>
                <p:cNvPr id="10" name="Ink 9">
                  <a:extLst>
                    <a:ext uri="{FF2B5EF4-FFF2-40B4-BE49-F238E27FC236}">
                      <a16:creationId xmlns:a16="http://schemas.microsoft.com/office/drawing/2014/main" id="{17017BDF-8B9A-304E-981E-3EDA63966C62}"/>
                    </a:ext>
                  </a:extLst>
                </p:cNvPr>
                <p:cNvPicPr/>
                <p:nvPr/>
              </p:nvPicPr>
              <p:blipFill>
                <a:blip r:embed="rId16"/>
                <a:stretch>
                  <a:fillRect/>
                </a:stretch>
              </p:blipFill>
              <p:spPr>
                <a:xfrm>
                  <a:off x="9544800" y="1926280"/>
                  <a:ext cx="131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9C35FC13-53DD-7E41-A290-51DFC885DE81}"/>
                    </a:ext>
                  </a:extLst>
                </p14:cNvPr>
                <p14:cNvContentPartPr/>
                <p14:nvPr/>
              </p14:nvContentPartPr>
              <p14:xfrm>
                <a:off x="9750000" y="1930240"/>
                <a:ext cx="48960" cy="82080"/>
              </p14:xfrm>
            </p:contentPart>
          </mc:Choice>
          <mc:Fallback xmlns="">
            <p:pic>
              <p:nvPicPr>
                <p:cNvPr id="11" name="Ink 10">
                  <a:extLst>
                    <a:ext uri="{FF2B5EF4-FFF2-40B4-BE49-F238E27FC236}">
                      <a16:creationId xmlns:a16="http://schemas.microsoft.com/office/drawing/2014/main" id="{9C35FC13-53DD-7E41-A290-51DFC885DE81}"/>
                    </a:ext>
                  </a:extLst>
                </p:cNvPr>
                <p:cNvPicPr/>
                <p:nvPr/>
              </p:nvPicPr>
              <p:blipFill>
                <a:blip r:embed="rId18"/>
                <a:stretch>
                  <a:fillRect/>
                </a:stretch>
              </p:blipFill>
              <p:spPr>
                <a:xfrm>
                  <a:off x="9734880" y="1915120"/>
                  <a:ext cx="79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F1955FB9-BE35-6544-886F-CE88A22E6E7C}"/>
                    </a:ext>
                  </a:extLst>
                </p14:cNvPr>
                <p14:cNvContentPartPr/>
                <p14:nvPr/>
              </p14:nvContentPartPr>
              <p14:xfrm>
                <a:off x="8513760" y="2214640"/>
                <a:ext cx="105480" cy="92160"/>
              </p14:xfrm>
            </p:contentPart>
          </mc:Choice>
          <mc:Fallback xmlns="">
            <p:pic>
              <p:nvPicPr>
                <p:cNvPr id="13" name="Ink 12">
                  <a:extLst>
                    <a:ext uri="{FF2B5EF4-FFF2-40B4-BE49-F238E27FC236}">
                      <a16:creationId xmlns:a16="http://schemas.microsoft.com/office/drawing/2014/main" id="{F1955FB9-BE35-6544-886F-CE88A22E6E7C}"/>
                    </a:ext>
                  </a:extLst>
                </p:cNvPr>
                <p:cNvPicPr/>
                <p:nvPr/>
              </p:nvPicPr>
              <p:blipFill>
                <a:blip r:embed="rId20"/>
                <a:stretch>
                  <a:fillRect/>
                </a:stretch>
              </p:blipFill>
              <p:spPr>
                <a:xfrm>
                  <a:off x="8498640" y="2199520"/>
                  <a:ext cx="136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9CFCDE4D-BE33-3A47-85D9-941E80019EE7}"/>
                    </a:ext>
                  </a:extLst>
                </p14:cNvPr>
                <p14:cNvContentPartPr/>
                <p14:nvPr/>
              </p14:nvContentPartPr>
              <p14:xfrm>
                <a:off x="8707080" y="2214640"/>
                <a:ext cx="92880" cy="89640"/>
              </p14:xfrm>
            </p:contentPart>
          </mc:Choice>
          <mc:Fallback xmlns="">
            <p:pic>
              <p:nvPicPr>
                <p:cNvPr id="14" name="Ink 13">
                  <a:extLst>
                    <a:ext uri="{FF2B5EF4-FFF2-40B4-BE49-F238E27FC236}">
                      <a16:creationId xmlns:a16="http://schemas.microsoft.com/office/drawing/2014/main" id="{9CFCDE4D-BE33-3A47-85D9-941E80019EE7}"/>
                    </a:ext>
                  </a:extLst>
                </p:cNvPr>
                <p:cNvPicPr/>
                <p:nvPr/>
              </p:nvPicPr>
              <p:blipFill>
                <a:blip r:embed="rId22"/>
                <a:stretch>
                  <a:fillRect/>
                </a:stretch>
              </p:blipFill>
              <p:spPr>
                <a:xfrm>
                  <a:off x="8691600" y="2199520"/>
                  <a:ext cx="123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01E84681-AE7A-3640-88A3-2268E604BC0D}"/>
                    </a:ext>
                  </a:extLst>
                </p14:cNvPr>
                <p14:cNvContentPartPr/>
                <p14:nvPr/>
              </p14:nvContentPartPr>
              <p14:xfrm>
                <a:off x="8816520" y="2203480"/>
                <a:ext cx="79200" cy="178920"/>
              </p14:xfrm>
            </p:contentPart>
          </mc:Choice>
          <mc:Fallback xmlns="">
            <p:pic>
              <p:nvPicPr>
                <p:cNvPr id="15" name="Ink 14">
                  <a:extLst>
                    <a:ext uri="{FF2B5EF4-FFF2-40B4-BE49-F238E27FC236}">
                      <a16:creationId xmlns:a16="http://schemas.microsoft.com/office/drawing/2014/main" id="{01E84681-AE7A-3640-88A3-2268E604BC0D}"/>
                    </a:ext>
                  </a:extLst>
                </p:cNvPr>
                <p:cNvPicPr/>
                <p:nvPr/>
              </p:nvPicPr>
              <p:blipFill>
                <a:blip r:embed="rId24"/>
                <a:stretch>
                  <a:fillRect/>
                </a:stretch>
              </p:blipFill>
              <p:spPr>
                <a:xfrm>
                  <a:off x="8801400" y="2188360"/>
                  <a:ext cx="109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AAE97E18-AE43-364C-85A5-38E25CB7CA30}"/>
                    </a:ext>
                  </a:extLst>
                </p14:cNvPr>
                <p14:cNvContentPartPr/>
                <p14:nvPr/>
              </p14:nvContentPartPr>
              <p14:xfrm>
                <a:off x="8938560" y="2163880"/>
                <a:ext cx="319680" cy="132480"/>
              </p14:xfrm>
            </p:contentPart>
          </mc:Choice>
          <mc:Fallback xmlns="">
            <p:pic>
              <p:nvPicPr>
                <p:cNvPr id="16" name="Ink 15">
                  <a:extLst>
                    <a:ext uri="{FF2B5EF4-FFF2-40B4-BE49-F238E27FC236}">
                      <a16:creationId xmlns:a16="http://schemas.microsoft.com/office/drawing/2014/main" id="{AAE97E18-AE43-364C-85A5-38E25CB7CA30}"/>
                    </a:ext>
                  </a:extLst>
                </p:cNvPr>
                <p:cNvPicPr/>
                <p:nvPr/>
              </p:nvPicPr>
              <p:blipFill>
                <a:blip r:embed="rId26"/>
                <a:stretch>
                  <a:fillRect/>
                </a:stretch>
              </p:blipFill>
              <p:spPr>
                <a:xfrm>
                  <a:off x="8923440" y="2148760"/>
                  <a:ext cx="350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C714085B-DB5E-524C-8758-A49B20C75767}"/>
                    </a:ext>
                  </a:extLst>
                </p14:cNvPr>
                <p14:cNvContentPartPr/>
                <p14:nvPr/>
              </p14:nvContentPartPr>
              <p14:xfrm>
                <a:off x="9306480" y="2235160"/>
                <a:ext cx="80640" cy="48240"/>
              </p14:xfrm>
            </p:contentPart>
          </mc:Choice>
          <mc:Fallback xmlns="">
            <p:pic>
              <p:nvPicPr>
                <p:cNvPr id="17" name="Ink 16">
                  <a:extLst>
                    <a:ext uri="{FF2B5EF4-FFF2-40B4-BE49-F238E27FC236}">
                      <a16:creationId xmlns:a16="http://schemas.microsoft.com/office/drawing/2014/main" id="{C714085B-DB5E-524C-8758-A49B20C75767}"/>
                    </a:ext>
                  </a:extLst>
                </p:cNvPr>
                <p:cNvPicPr/>
                <p:nvPr/>
              </p:nvPicPr>
              <p:blipFill>
                <a:blip r:embed="rId28"/>
                <a:stretch>
                  <a:fillRect/>
                </a:stretch>
              </p:blipFill>
              <p:spPr>
                <a:xfrm>
                  <a:off x="9291000" y="2219680"/>
                  <a:ext cx="111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88ADF955-9BEF-BE4A-95D9-095ECC6B5B6E}"/>
                    </a:ext>
                  </a:extLst>
                </p14:cNvPr>
                <p14:cNvContentPartPr/>
                <p14:nvPr/>
              </p14:nvContentPartPr>
              <p14:xfrm>
                <a:off x="9560640" y="2224720"/>
                <a:ext cx="40680" cy="54720"/>
              </p14:xfrm>
            </p:contentPart>
          </mc:Choice>
          <mc:Fallback xmlns="">
            <p:pic>
              <p:nvPicPr>
                <p:cNvPr id="18" name="Ink 17">
                  <a:extLst>
                    <a:ext uri="{FF2B5EF4-FFF2-40B4-BE49-F238E27FC236}">
                      <a16:creationId xmlns:a16="http://schemas.microsoft.com/office/drawing/2014/main" id="{88ADF955-9BEF-BE4A-95D9-095ECC6B5B6E}"/>
                    </a:ext>
                  </a:extLst>
                </p:cNvPr>
                <p:cNvPicPr/>
                <p:nvPr/>
              </p:nvPicPr>
              <p:blipFill>
                <a:blip r:embed="rId30"/>
                <a:stretch>
                  <a:fillRect/>
                </a:stretch>
              </p:blipFill>
              <p:spPr>
                <a:xfrm>
                  <a:off x="9545520" y="2209600"/>
                  <a:ext cx="7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59D955B3-573C-7149-AAF8-874ABCB76E72}"/>
                    </a:ext>
                  </a:extLst>
                </p14:cNvPr>
                <p14:cNvContentPartPr/>
                <p14:nvPr/>
              </p14:nvContentPartPr>
              <p14:xfrm>
                <a:off x="9651720" y="2137240"/>
                <a:ext cx="466920" cy="126720"/>
              </p14:xfrm>
            </p:contentPart>
          </mc:Choice>
          <mc:Fallback xmlns="">
            <p:pic>
              <p:nvPicPr>
                <p:cNvPr id="19" name="Ink 18">
                  <a:extLst>
                    <a:ext uri="{FF2B5EF4-FFF2-40B4-BE49-F238E27FC236}">
                      <a16:creationId xmlns:a16="http://schemas.microsoft.com/office/drawing/2014/main" id="{59D955B3-573C-7149-AAF8-874ABCB76E72}"/>
                    </a:ext>
                  </a:extLst>
                </p:cNvPr>
                <p:cNvPicPr/>
                <p:nvPr/>
              </p:nvPicPr>
              <p:blipFill>
                <a:blip r:embed="rId32"/>
                <a:stretch>
                  <a:fillRect/>
                </a:stretch>
              </p:blipFill>
              <p:spPr>
                <a:xfrm>
                  <a:off x="9636600" y="2122120"/>
                  <a:ext cx="497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2FFF9B7D-67DC-CF4C-AD0A-A63745907FE5}"/>
                    </a:ext>
                  </a:extLst>
                </p14:cNvPr>
                <p14:cNvContentPartPr/>
                <p14:nvPr/>
              </p14:nvContentPartPr>
              <p14:xfrm>
                <a:off x="8581080" y="2387440"/>
                <a:ext cx="65880" cy="433440"/>
              </p14:xfrm>
            </p:contentPart>
          </mc:Choice>
          <mc:Fallback xmlns="">
            <p:pic>
              <p:nvPicPr>
                <p:cNvPr id="20" name="Ink 19">
                  <a:extLst>
                    <a:ext uri="{FF2B5EF4-FFF2-40B4-BE49-F238E27FC236}">
                      <a16:creationId xmlns:a16="http://schemas.microsoft.com/office/drawing/2014/main" id="{2FFF9B7D-67DC-CF4C-AD0A-A63745907FE5}"/>
                    </a:ext>
                  </a:extLst>
                </p:cNvPr>
                <p:cNvPicPr/>
                <p:nvPr/>
              </p:nvPicPr>
              <p:blipFill>
                <a:blip r:embed="rId34"/>
                <a:stretch>
                  <a:fillRect/>
                </a:stretch>
              </p:blipFill>
              <p:spPr>
                <a:xfrm>
                  <a:off x="8565600" y="2371960"/>
                  <a:ext cx="961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D7EBA071-DDCC-A14B-9490-DF3B21C1F12F}"/>
                    </a:ext>
                  </a:extLst>
                </p14:cNvPr>
                <p14:cNvContentPartPr/>
                <p14:nvPr/>
              </p14:nvContentPartPr>
              <p14:xfrm>
                <a:off x="8778000" y="2530360"/>
                <a:ext cx="161640" cy="182520"/>
              </p14:xfrm>
            </p:contentPart>
          </mc:Choice>
          <mc:Fallback xmlns="">
            <p:pic>
              <p:nvPicPr>
                <p:cNvPr id="21" name="Ink 20">
                  <a:extLst>
                    <a:ext uri="{FF2B5EF4-FFF2-40B4-BE49-F238E27FC236}">
                      <a16:creationId xmlns:a16="http://schemas.microsoft.com/office/drawing/2014/main" id="{D7EBA071-DDCC-A14B-9490-DF3B21C1F12F}"/>
                    </a:ext>
                  </a:extLst>
                </p:cNvPr>
                <p:cNvPicPr/>
                <p:nvPr/>
              </p:nvPicPr>
              <p:blipFill>
                <a:blip r:embed="rId36"/>
                <a:stretch>
                  <a:fillRect/>
                </a:stretch>
              </p:blipFill>
              <p:spPr>
                <a:xfrm>
                  <a:off x="8762880" y="2514880"/>
                  <a:ext cx="192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9E401626-A694-0E4B-99CC-94E548847832}"/>
                    </a:ext>
                  </a:extLst>
                </p14:cNvPr>
                <p14:cNvContentPartPr/>
                <p14:nvPr/>
              </p14:nvContentPartPr>
              <p14:xfrm>
                <a:off x="8942160" y="2621080"/>
                <a:ext cx="133560" cy="240120"/>
              </p14:xfrm>
            </p:contentPart>
          </mc:Choice>
          <mc:Fallback xmlns="">
            <p:pic>
              <p:nvPicPr>
                <p:cNvPr id="22" name="Ink 21">
                  <a:extLst>
                    <a:ext uri="{FF2B5EF4-FFF2-40B4-BE49-F238E27FC236}">
                      <a16:creationId xmlns:a16="http://schemas.microsoft.com/office/drawing/2014/main" id="{9E401626-A694-0E4B-99CC-94E548847832}"/>
                    </a:ext>
                  </a:extLst>
                </p:cNvPr>
                <p:cNvPicPr/>
                <p:nvPr/>
              </p:nvPicPr>
              <p:blipFill>
                <a:blip r:embed="rId38"/>
                <a:stretch>
                  <a:fillRect/>
                </a:stretch>
              </p:blipFill>
              <p:spPr>
                <a:xfrm>
                  <a:off x="8927040" y="2605960"/>
                  <a:ext cx="1641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FC16D71B-BB0A-0342-AA55-D360FDAC4E82}"/>
                    </a:ext>
                  </a:extLst>
                </p14:cNvPr>
                <p14:cNvContentPartPr/>
                <p14:nvPr/>
              </p14:nvContentPartPr>
              <p14:xfrm>
                <a:off x="9138720" y="2509480"/>
                <a:ext cx="66600" cy="189000"/>
              </p14:xfrm>
            </p:contentPart>
          </mc:Choice>
          <mc:Fallback xmlns="">
            <p:pic>
              <p:nvPicPr>
                <p:cNvPr id="23" name="Ink 22">
                  <a:extLst>
                    <a:ext uri="{FF2B5EF4-FFF2-40B4-BE49-F238E27FC236}">
                      <a16:creationId xmlns:a16="http://schemas.microsoft.com/office/drawing/2014/main" id="{FC16D71B-BB0A-0342-AA55-D360FDAC4E82}"/>
                    </a:ext>
                  </a:extLst>
                </p:cNvPr>
                <p:cNvPicPr/>
                <p:nvPr/>
              </p:nvPicPr>
              <p:blipFill>
                <a:blip r:embed="rId40"/>
                <a:stretch>
                  <a:fillRect/>
                </a:stretch>
              </p:blipFill>
              <p:spPr>
                <a:xfrm>
                  <a:off x="9123240" y="2494000"/>
                  <a:ext cx="97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D4C8D789-6E3A-B94D-8D2A-47FA8F360ADC}"/>
                    </a:ext>
                  </a:extLst>
                </p14:cNvPr>
                <p14:cNvContentPartPr/>
                <p14:nvPr/>
              </p14:nvContentPartPr>
              <p14:xfrm>
                <a:off x="9245640" y="2620720"/>
                <a:ext cx="57600" cy="60120"/>
              </p14:xfrm>
            </p:contentPart>
          </mc:Choice>
          <mc:Fallback xmlns="">
            <p:pic>
              <p:nvPicPr>
                <p:cNvPr id="24" name="Ink 23">
                  <a:extLst>
                    <a:ext uri="{FF2B5EF4-FFF2-40B4-BE49-F238E27FC236}">
                      <a16:creationId xmlns:a16="http://schemas.microsoft.com/office/drawing/2014/main" id="{D4C8D789-6E3A-B94D-8D2A-47FA8F360ADC}"/>
                    </a:ext>
                  </a:extLst>
                </p:cNvPr>
                <p:cNvPicPr/>
                <p:nvPr/>
              </p:nvPicPr>
              <p:blipFill>
                <a:blip r:embed="rId42"/>
                <a:stretch>
                  <a:fillRect/>
                </a:stretch>
              </p:blipFill>
              <p:spPr>
                <a:xfrm>
                  <a:off x="9230160" y="2605240"/>
                  <a:ext cx="88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51A1378D-20A2-3E48-84B2-30387DD1E602}"/>
                    </a:ext>
                  </a:extLst>
                </p14:cNvPr>
                <p14:cNvContentPartPr/>
                <p14:nvPr/>
              </p14:nvContentPartPr>
              <p14:xfrm>
                <a:off x="9336720" y="2641600"/>
                <a:ext cx="5040" cy="56160"/>
              </p14:xfrm>
            </p:contentPart>
          </mc:Choice>
          <mc:Fallback xmlns="">
            <p:pic>
              <p:nvPicPr>
                <p:cNvPr id="25" name="Ink 24">
                  <a:extLst>
                    <a:ext uri="{FF2B5EF4-FFF2-40B4-BE49-F238E27FC236}">
                      <a16:creationId xmlns:a16="http://schemas.microsoft.com/office/drawing/2014/main" id="{51A1378D-20A2-3E48-84B2-30387DD1E602}"/>
                    </a:ext>
                  </a:extLst>
                </p:cNvPr>
                <p:cNvPicPr/>
                <p:nvPr/>
              </p:nvPicPr>
              <p:blipFill>
                <a:blip r:embed="rId44"/>
                <a:stretch>
                  <a:fillRect/>
                </a:stretch>
              </p:blipFill>
              <p:spPr>
                <a:xfrm>
                  <a:off x="9321600" y="2626120"/>
                  <a:ext cx="35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EF821212-34BE-1249-A3BD-222F1A075E71}"/>
                    </a:ext>
                  </a:extLst>
                </p14:cNvPr>
                <p14:cNvContentPartPr/>
                <p14:nvPr/>
              </p14:nvContentPartPr>
              <p14:xfrm>
                <a:off x="9367320" y="2560240"/>
                <a:ext cx="360" cy="360"/>
              </p14:xfrm>
            </p:contentPart>
          </mc:Choice>
          <mc:Fallback xmlns="">
            <p:pic>
              <p:nvPicPr>
                <p:cNvPr id="26" name="Ink 25">
                  <a:extLst>
                    <a:ext uri="{FF2B5EF4-FFF2-40B4-BE49-F238E27FC236}">
                      <a16:creationId xmlns:a16="http://schemas.microsoft.com/office/drawing/2014/main" id="{EF821212-34BE-1249-A3BD-222F1A075E71}"/>
                    </a:ext>
                  </a:extLst>
                </p:cNvPr>
                <p:cNvPicPr/>
                <p:nvPr/>
              </p:nvPicPr>
              <p:blipFill>
                <a:blip r:embed="rId46"/>
                <a:stretch>
                  <a:fillRect/>
                </a:stretch>
              </p:blipFill>
              <p:spPr>
                <a:xfrm>
                  <a:off x="9352200" y="254476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6687E4F6-081A-314A-B138-536188010ED1}"/>
                    </a:ext>
                  </a:extLst>
                </p14:cNvPr>
                <p14:cNvContentPartPr/>
                <p14:nvPr/>
              </p14:nvContentPartPr>
              <p14:xfrm>
                <a:off x="9437880" y="2519560"/>
                <a:ext cx="122040" cy="155520"/>
              </p14:xfrm>
            </p:contentPart>
          </mc:Choice>
          <mc:Fallback xmlns="">
            <p:pic>
              <p:nvPicPr>
                <p:cNvPr id="27" name="Ink 26">
                  <a:extLst>
                    <a:ext uri="{FF2B5EF4-FFF2-40B4-BE49-F238E27FC236}">
                      <a16:creationId xmlns:a16="http://schemas.microsoft.com/office/drawing/2014/main" id="{6687E4F6-081A-314A-B138-536188010ED1}"/>
                    </a:ext>
                  </a:extLst>
                </p:cNvPr>
                <p:cNvPicPr/>
                <p:nvPr/>
              </p:nvPicPr>
              <p:blipFill>
                <a:blip r:embed="rId48"/>
                <a:stretch>
                  <a:fillRect/>
                </a:stretch>
              </p:blipFill>
              <p:spPr>
                <a:xfrm>
                  <a:off x="9422760" y="2504080"/>
                  <a:ext cx="152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Ink 27">
                  <a:extLst>
                    <a:ext uri="{FF2B5EF4-FFF2-40B4-BE49-F238E27FC236}">
                      <a16:creationId xmlns:a16="http://schemas.microsoft.com/office/drawing/2014/main" id="{A5DE0F39-04C5-D44A-AF14-34E892217CFD}"/>
                    </a:ext>
                  </a:extLst>
                </p14:cNvPr>
                <p14:cNvContentPartPr/>
                <p14:nvPr/>
              </p14:nvContentPartPr>
              <p14:xfrm>
                <a:off x="9579000" y="2592280"/>
                <a:ext cx="51480" cy="84960"/>
              </p14:xfrm>
            </p:contentPart>
          </mc:Choice>
          <mc:Fallback xmlns="">
            <p:pic>
              <p:nvPicPr>
                <p:cNvPr id="28" name="Ink 27">
                  <a:extLst>
                    <a:ext uri="{FF2B5EF4-FFF2-40B4-BE49-F238E27FC236}">
                      <a16:creationId xmlns:a16="http://schemas.microsoft.com/office/drawing/2014/main" id="{A5DE0F39-04C5-D44A-AF14-34E892217CFD}"/>
                    </a:ext>
                  </a:extLst>
                </p:cNvPr>
                <p:cNvPicPr/>
                <p:nvPr/>
              </p:nvPicPr>
              <p:blipFill>
                <a:blip r:embed="rId50"/>
                <a:stretch>
                  <a:fillRect/>
                </a:stretch>
              </p:blipFill>
              <p:spPr>
                <a:xfrm>
                  <a:off x="9563880" y="2577160"/>
                  <a:ext cx="82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Ink 28">
                  <a:extLst>
                    <a:ext uri="{FF2B5EF4-FFF2-40B4-BE49-F238E27FC236}">
                      <a16:creationId xmlns:a16="http://schemas.microsoft.com/office/drawing/2014/main" id="{73FC0A5B-4DF3-7646-B020-A63D16074E94}"/>
                    </a:ext>
                  </a:extLst>
                </p14:cNvPr>
                <p14:cNvContentPartPr/>
                <p14:nvPr/>
              </p14:nvContentPartPr>
              <p14:xfrm>
                <a:off x="9600960" y="2600920"/>
                <a:ext cx="221760" cy="94680"/>
              </p14:xfrm>
            </p:contentPart>
          </mc:Choice>
          <mc:Fallback xmlns="">
            <p:pic>
              <p:nvPicPr>
                <p:cNvPr id="29" name="Ink 28">
                  <a:extLst>
                    <a:ext uri="{FF2B5EF4-FFF2-40B4-BE49-F238E27FC236}">
                      <a16:creationId xmlns:a16="http://schemas.microsoft.com/office/drawing/2014/main" id="{73FC0A5B-4DF3-7646-B020-A63D16074E94}"/>
                    </a:ext>
                  </a:extLst>
                </p:cNvPr>
                <p:cNvPicPr/>
                <p:nvPr/>
              </p:nvPicPr>
              <p:blipFill>
                <a:blip r:embed="rId52"/>
                <a:stretch>
                  <a:fillRect/>
                </a:stretch>
              </p:blipFill>
              <p:spPr>
                <a:xfrm>
                  <a:off x="9585840" y="2585440"/>
                  <a:ext cx="252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F5096DA8-8196-1848-A41F-50D6F9A06682}"/>
                    </a:ext>
                  </a:extLst>
                </p14:cNvPr>
                <p14:cNvContentPartPr/>
                <p14:nvPr/>
              </p14:nvContentPartPr>
              <p14:xfrm>
                <a:off x="9869520" y="2621080"/>
                <a:ext cx="127080" cy="82080"/>
              </p14:xfrm>
            </p:contentPart>
          </mc:Choice>
          <mc:Fallback xmlns="">
            <p:pic>
              <p:nvPicPr>
                <p:cNvPr id="30" name="Ink 29">
                  <a:extLst>
                    <a:ext uri="{FF2B5EF4-FFF2-40B4-BE49-F238E27FC236}">
                      <a16:creationId xmlns:a16="http://schemas.microsoft.com/office/drawing/2014/main" id="{F5096DA8-8196-1848-A41F-50D6F9A06682}"/>
                    </a:ext>
                  </a:extLst>
                </p:cNvPr>
                <p:cNvPicPr/>
                <p:nvPr/>
              </p:nvPicPr>
              <p:blipFill>
                <a:blip r:embed="rId54"/>
                <a:stretch>
                  <a:fillRect/>
                </a:stretch>
              </p:blipFill>
              <p:spPr>
                <a:xfrm>
                  <a:off x="9854040" y="2605960"/>
                  <a:ext cx="15732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DA7CACD5-A56D-F843-A99A-EDBCF13927AE}"/>
                  </a:ext>
                </a:extLst>
              </p14:cNvPr>
              <p14:cNvContentPartPr/>
              <p14:nvPr/>
            </p14:nvContentPartPr>
            <p14:xfrm>
              <a:off x="10037280" y="2599120"/>
              <a:ext cx="92520" cy="119160"/>
            </p14:xfrm>
          </p:contentPart>
        </mc:Choice>
        <mc:Fallback xmlns="">
          <p:pic>
            <p:nvPicPr>
              <p:cNvPr id="32" name="Ink 31">
                <a:extLst>
                  <a:ext uri="{FF2B5EF4-FFF2-40B4-BE49-F238E27FC236}">
                    <a16:creationId xmlns:a16="http://schemas.microsoft.com/office/drawing/2014/main" id="{DA7CACD5-A56D-F843-A99A-EDBCF13927AE}"/>
                  </a:ext>
                </a:extLst>
              </p:cNvPr>
              <p:cNvPicPr/>
              <p:nvPr/>
            </p:nvPicPr>
            <p:blipFill>
              <a:blip r:embed="rId56"/>
              <a:stretch>
                <a:fillRect/>
              </a:stretch>
            </p:blipFill>
            <p:spPr>
              <a:xfrm>
                <a:off x="10022160" y="2584000"/>
                <a:ext cx="122760" cy="149760"/>
              </a:xfrm>
              <a:prstGeom prst="rect">
                <a:avLst/>
              </a:prstGeom>
            </p:spPr>
          </p:pic>
        </mc:Fallback>
      </mc:AlternateContent>
      <p:grpSp>
        <p:nvGrpSpPr>
          <p:cNvPr id="52" name="Group 51">
            <a:extLst>
              <a:ext uri="{FF2B5EF4-FFF2-40B4-BE49-F238E27FC236}">
                <a16:creationId xmlns:a16="http://schemas.microsoft.com/office/drawing/2014/main" id="{B03A89A5-B8D6-E140-9987-9FE3119A4D53}"/>
              </a:ext>
            </a:extLst>
          </p:cNvPr>
          <p:cNvGrpSpPr/>
          <p:nvPr/>
        </p:nvGrpSpPr>
        <p:grpSpPr>
          <a:xfrm>
            <a:off x="2255520" y="3391120"/>
            <a:ext cx="2172600" cy="479520"/>
            <a:chOff x="2255520" y="3391120"/>
            <a:chExt cx="2172600" cy="479520"/>
          </a:xfrm>
        </p:grpSpPr>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36F85BDC-EC04-BE4B-86BA-EDDC41901E0D}"/>
                    </a:ext>
                  </a:extLst>
                </p14:cNvPr>
                <p14:cNvContentPartPr/>
                <p14:nvPr/>
              </p14:nvContentPartPr>
              <p14:xfrm>
                <a:off x="2295840" y="3454120"/>
                <a:ext cx="130320" cy="166320"/>
              </p14:xfrm>
            </p:contentPart>
          </mc:Choice>
          <mc:Fallback xmlns="">
            <p:pic>
              <p:nvPicPr>
                <p:cNvPr id="33" name="Ink 32">
                  <a:extLst>
                    <a:ext uri="{FF2B5EF4-FFF2-40B4-BE49-F238E27FC236}">
                      <a16:creationId xmlns:a16="http://schemas.microsoft.com/office/drawing/2014/main" id="{36F85BDC-EC04-BE4B-86BA-EDDC41901E0D}"/>
                    </a:ext>
                  </a:extLst>
                </p:cNvPr>
                <p:cNvPicPr/>
                <p:nvPr/>
              </p:nvPicPr>
              <p:blipFill>
                <a:blip r:embed="rId58"/>
                <a:stretch>
                  <a:fillRect/>
                </a:stretch>
              </p:blipFill>
              <p:spPr>
                <a:xfrm>
                  <a:off x="2280720" y="3439000"/>
                  <a:ext cx="160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EDB123AC-45CC-944D-91E1-D747B9A5DC32}"/>
                    </a:ext>
                  </a:extLst>
                </p14:cNvPr>
                <p14:cNvContentPartPr/>
                <p14:nvPr/>
              </p14:nvContentPartPr>
              <p14:xfrm>
                <a:off x="2280360" y="3423880"/>
                <a:ext cx="105120" cy="260280"/>
              </p14:xfrm>
            </p:contentPart>
          </mc:Choice>
          <mc:Fallback xmlns="">
            <p:pic>
              <p:nvPicPr>
                <p:cNvPr id="34" name="Ink 33">
                  <a:extLst>
                    <a:ext uri="{FF2B5EF4-FFF2-40B4-BE49-F238E27FC236}">
                      <a16:creationId xmlns:a16="http://schemas.microsoft.com/office/drawing/2014/main" id="{EDB123AC-45CC-944D-91E1-D747B9A5DC32}"/>
                    </a:ext>
                  </a:extLst>
                </p:cNvPr>
                <p:cNvPicPr/>
                <p:nvPr/>
              </p:nvPicPr>
              <p:blipFill>
                <a:blip r:embed="rId60"/>
                <a:stretch>
                  <a:fillRect/>
                </a:stretch>
              </p:blipFill>
              <p:spPr>
                <a:xfrm>
                  <a:off x="2264880" y="3408400"/>
                  <a:ext cx="1357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Ink 34">
                  <a:extLst>
                    <a:ext uri="{FF2B5EF4-FFF2-40B4-BE49-F238E27FC236}">
                      <a16:creationId xmlns:a16="http://schemas.microsoft.com/office/drawing/2014/main" id="{E4A384B4-CFBB-B141-9A16-C2E51C47B64B}"/>
                    </a:ext>
                  </a:extLst>
                </p14:cNvPr>
                <p14:cNvContentPartPr/>
                <p14:nvPr/>
              </p14:nvContentPartPr>
              <p14:xfrm>
                <a:off x="2307720" y="3417400"/>
                <a:ext cx="28080" cy="199800"/>
              </p14:xfrm>
            </p:contentPart>
          </mc:Choice>
          <mc:Fallback xmlns="">
            <p:pic>
              <p:nvPicPr>
                <p:cNvPr id="35" name="Ink 34">
                  <a:extLst>
                    <a:ext uri="{FF2B5EF4-FFF2-40B4-BE49-F238E27FC236}">
                      <a16:creationId xmlns:a16="http://schemas.microsoft.com/office/drawing/2014/main" id="{E4A384B4-CFBB-B141-9A16-C2E51C47B64B}"/>
                    </a:ext>
                  </a:extLst>
                </p:cNvPr>
                <p:cNvPicPr/>
                <p:nvPr/>
              </p:nvPicPr>
              <p:blipFill>
                <a:blip r:embed="rId62"/>
                <a:stretch>
                  <a:fillRect/>
                </a:stretch>
              </p:blipFill>
              <p:spPr>
                <a:xfrm>
                  <a:off x="2292240" y="3402280"/>
                  <a:ext cx="58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Ink 35">
                  <a:extLst>
                    <a:ext uri="{FF2B5EF4-FFF2-40B4-BE49-F238E27FC236}">
                      <a16:creationId xmlns:a16="http://schemas.microsoft.com/office/drawing/2014/main" id="{C565EB89-C868-FD48-8DF6-96D116CBD8DD}"/>
                    </a:ext>
                  </a:extLst>
                </p14:cNvPr>
                <p14:cNvContentPartPr/>
                <p14:nvPr/>
              </p14:nvContentPartPr>
              <p14:xfrm>
                <a:off x="2255520" y="3535120"/>
                <a:ext cx="207720" cy="41400"/>
              </p14:xfrm>
            </p:contentPart>
          </mc:Choice>
          <mc:Fallback xmlns="">
            <p:pic>
              <p:nvPicPr>
                <p:cNvPr id="36" name="Ink 35">
                  <a:extLst>
                    <a:ext uri="{FF2B5EF4-FFF2-40B4-BE49-F238E27FC236}">
                      <a16:creationId xmlns:a16="http://schemas.microsoft.com/office/drawing/2014/main" id="{C565EB89-C868-FD48-8DF6-96D116CBD8DD}"/>
                    </a:ext>
                  </a:extLst>
                </p:cNvPr>
                <p:cNvPicPr/>
                <p:nvPr/>
              </p:nvPicPr>
              <p:blipFill>
                <a:blip r:embed="rId64"/>
                <a:stretch>
                  <a:fillRect/>
                </a:stretch>
              </p:blipFill>
              <p:spPr>
                <a:xfrm>
                  <a:off x="2240040" y="3520000"/>
                  <a:ext cx="238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Ink 37">
                  <a:extLst>
                    <a:ext uri="{FF2B5EF4-FFF2-40B4-BE49-F238E27FC236}">
                      <a16:creationId xmlns:a16="http://schemas.microsoft.com/office/drawing/2014/main" id="{CA141D05-86ED-D543-93F0-FC834D11C065}"/>
                    </a:ext>
                  </a:extLst>
                </p14:cNvPr>
                <p14:cNvContentPartPr/>
                <p14:nvPr/>
              </p14:nvContentPartPr>
              <p14:xfrm>
                <a:off x="2600760" y="3391120"/>
                <a:ext cx="189360" cy="276840"/>
              </p14:xfrm>
            </p:contentPart>
          </mc:Choice>
          <mc:Fallback xmlns="">
            <p:pic>
              <p:nvPicPr>
                <p:cNvPr id="38" name="Ink 37">
                  <a:extLst>
                    <a:ext uri="{FF2B5EF4-FFF2-40B4-BE49-F238E27FC236}">
                      <a16:creationId xmlns:a16="http://schemas.microsoft.com/office/drawing/2014/main" id="{CA141D05-86ED-D543-93F0-FC834D11C065}"/>
                    </a:ext>
                  </a:extLst>
                </p:cNvPr>
                <p:cNvPicPr/>
                <p:nvPr/>
              </p:nvPicPr>
              <p:blipFill>
                <a:blip r:embed="rId66"/>
                <a:stretch>
                  <a:fillRect/>
                </a:stretch>
              </p:blipFill>
              <p:spPr>
                <a:xfrm>
                  <a:off x="2585640" y="3376000"/>
                  <a:ext cx="2199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Ink 38">
                  <a:extLst>
                    <a:ext uri="{FF2B5EF4-FFF2-40B4-BE49-F238E27FC236}">
                      <a16:creationId xmlns:a16="http://schemas.microsoft.com/office/drawing/2014/main" id="{5B8FC5A2-29D0-4547-B125-75A315EEF07C}"/>
                    </a:ext>
                  </a:extLst>
                </p14:cNvPr>
                <p14:cNvContentPartPr/>
                <p14:nvPr/>
              </p14:nvContentPartPr>
              <p14:xfrm>
                <a:off x="2865000" y="3556000"/>
                <a:ext cx="115560" cy="314640"/>
              </p14:xfrm>
            </p:contentPart>
          </mc:Choice>
          <mc:Fallback xmlns="">
            <p:pic>
              <p:nvPicPr>
                <p:cNvPr id="39" name="Ink 38">
                  <a:extLst>
                    <a:ext uri="{FF2B5EF4-FFF2-40B4-BE49-F238E27FC236}">
                      <a16:creationId xmlns:a16="http://schemas.microsoft.com/office/drawing/2014/main" id="{5B8FC5A2-29D0-4547-B125-75A315EEF07C}"/>
                    </a:ext>
                  </a:extLst>
                </p:cNvPr>
                <p:cNvPicPr/>
                <p:nvPr/>
              </p:nvPicPr>
              <p:blipFill>
                <a:blip r:embed="rId68"/>
                <a:stretch>
                  <a:fillRect/>
                </a:stretch>
              </p:blipFill>
              <p:spPr>
                <a:xfrm>
                  <a:off x="2849520" y="3540520"/>
                  <a:ext cx="1461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Ink 39">
                  <a:extLst>
                    <a:ext uri="{FF2B5EF4-FFF2-40B4-BE49-F238E27FC236}">
                      <a16:creationId xmlns:a16="http://schemas.microsoft.com/office/drawing/2014/main" id="{F1E957F3-9530-7F4F-A538-0FB7BB7838CB}"/>
                    </a:ext>
                  </a:extLst>
                </p14:cNvPr>
                <p14:cNvContentPartPr/>
                <p14:nvPr/>
              </p14:nvContentPartPr>
              <p14:xfrm>
                <a:off x="3031320" y="3413440"/>
                <a:ext cx="89640" cy="243720"/>
              </p14:xfrm>
            </p:contentPart>
          </mc:Choice>
          <mc:Fallback xmlns="">
            <p:pic>
              <p:nvPicPr>
                <p:cNvPr id="40" name="Ink 39">
                  <a:extLst>
                    <a:ext uri="{FF2B5EF4-FFF2-40B4-BE49-F238E27FC236}">
                      <a16:creationId xmlns:a16="http://schemas.microsoft.com/office/drawing/2014/main" id="{F1E957F3-9530-7F4F-A538-0FB7BB7838CB}"/>
                    </a:ext>
                  </a:extLst>
                </p:cNvPr>
                <p:cNvPicPr/>
                <p:nvPr/>
              </p:nvPicPr>
              <p:blipFill>
                <a:blip r:embed="rId70"/>
                <a:stretch>
                  <a:fillRect/>
                </a:stretch>
              </p:blipFill>
              <p:spPr>
                <a:xfrm>
                  <a:off x="3016200" y="3398320"/>
                  <a:ext cx="1198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Ink 40">
                  <a:extLst>
                    <a:ext uri="{FF2B5EF4-FFF2-40B4-BE49-F238E27FC236}">
                      <a16:creationId xmlns:a16="http://schemas.microsoft.com/office/drawing/2014/main" id="{A411B3CE-5D10-A745-8AF0-B5191B76569F}"/>
                    </a:ext>
                  </a:extLst>
                </p14:cNvPr>
                <p14:cNvContentPartPr/>
                <p14:nvPr/>
              </p14:nvContentPartPr>
              <p14:xfrm>
                <a:off x="3169920" y="3576160"/>
                <a:ext cx="30960" cy="95760"/>
              </p14:xfrm>
            </p:contentPart>
          </mc:Choice>
          <mc:Fallback xmlns="">
            <p:pic>
              <p:nvPicPr>
                <p:cNvPr id="41" name="Ink 40">
                  <a:extLst>
                    <a:ext uri="{FF2B5EF4-FFF2-40B4-BE49-F238E27FC236}">
                      <a16:creationId xmlns:a16="http://schemas.microsoft.com/office/drawing/2014/main" id="{A411B3CE-5D10-A745-8AF0-B5191B76569F}"/>
                    </a:ext>
                  </a:extLst>
                </p:cNvPr>
                <p:cNvPicPr/>
                <p:nvPr/>
              </p:nvPicPr>
              <p:blipFill>
                <a:blip r:embed="rId72"/>
                <a:stretch>
                  <a:fillRect/>
                </a:stretch>
              </p:blipFill>
              <p:spPr>
                <a:xfrm>
                  <a:off x="3154440" y="3561040"/>
                  <a:ext cx="61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Ink 41">
                  <a:extLst>
                    <a:ext uri="{FF2B5EF4-FFF2-40B4-BE49-F238E27FC236}">
                      <a16:creationId xmlns:a16="http://schemas.microsoft.com/office/drawing/2014/main" id="{08A35CAE-3AD3-1848-870B-6631761AE2A5}"/>
                    </a:ext>
                  </a:extLst>
                </p14:cNvPr>
                <p14:cNvContentPartPr/>
                <p14:nvPr/>
              </p14:nvContentPartPr>
              <p14:xfrm>
                <a:off x="3190080" y="3508120"/>
                <a:ext cx="158400" cy="30240"/>
              </p14:xfrm>
            </p:contentPart>
          </mc:Choice>
          <mc:Fallback xmlns="">
            <p:pic>
              <p:nvPicPr>
                <p:cNvPr id="42" name="Ink 41">
                  <a:extLst>
                    <a:ext uri="{FF2B5EF4-FFF2-40B4-BE49-F238E27FC236}">
                      <a16:creationId xmlns:a16="http://schemas.microsoft.com/office/drawing/2014/main" id="{08A35CAE-3AD3-1848-870B-6631761AE2A5}"/>
                    </a:ext>
                  </a:extLst>
                </p:cNvPr>
                <p:cNvPicPr/>
                <p:nvPr/>
              </p:nvPicPr>
              <p:blipFill>
                <a:blip r:embed="rId74"/>
                <a:stretch>
                  <a:fillRect/>
                </a:stretch>
              </p:blipFill>
              <p:spPr>
                <a:xfrm>
                  <a:off x="3174960" y="3493000"/>
                  <a:ext cx="188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Ink 42">
                  <a:extLst>
                    <a:ext uri="{FF2B5EF4-FFF2-40B4-BE49-F238E27FC236}">
                      <a16:creationId xmlns:a16="http://schemas.microsoft.com/office/drawing/2014/main" id="{17F3174E-FC56-2448-A4DA-420039C2834B}"/>
                    </a:ext>
                  </a:extLst>
                </p14:cNvPr>
                <p14:cNvContentPartPr/>
                <p14:nvPr/>
              </p14:nvContentPartPr>
              <p14:xfrm>
                <a:off x="3372960" y="3586240"/>
                <a:ext cx="21240" cy="63720"/>
              </p14:xfrm>
            </p:contentPart>
          </mc:Choice>
          <mc:Fallback xmlns="">
            <p:pic>
              <p:nvPicPr>
                <p:cNvPr id="43" name="Ink 42">
                  <a:extLst>
                    <a:ext uri="{FF2B5EF4-FFF2-40B4-BE49-F238E27FC236}">
                      <a16:creationId xmlns:a16="http://schemas.microsoft.com/office/drawing/2014/main" id="{17F3174E-FC56-2448-A4DA-420039C2834B}"/>
                    </a:ext>
                  </a:extLst>
                </p:cNvPr>
                <p:cNvPicPr/>
                <p:nvPr/>
              </p:nvPicPr>
              <p:blipFill>
                <a:blip r:embed="rId76"/>
                <a:stretch>
                  <a:fillRect/>
                </a:stretch>
              </p:blipFill>
              <p:spPr>
                <a:xfrm>
                  <a:off x="3357840" y="3571120"/>
                  <a:ext cx="51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Ink 43">
                  <a:extLst>
                    <a:ext uri="{FF2B5EF4-FFF2-40B4-BE49-F238E27FC236}">
                      <a16:creationId xmlns:a16="http://schemas.microsoft.com/office/drawing/2014/main" id="{7EA17A7B-84B3-7A4C-AF2C-020067726042}"/>
                    </a:ext>
                  </a:extLst>
                </p14:cNvPr>
                <p14:cNvContentPartPr/>
                <p14:nvPr/>
              </p14:nvContentPartPr>
              <p14:xfrm>
                <a:off x="3403560" y="3494800"/>
                <a:ext cx="1440" cy="8280"/>
              </p14:xfrm>
            </p:contentPart>
          </mc:Choice>
          <mc:Fallback xmlns="">
            <p:pic>
              <p:nvPicPr>
                <p:cNvPr id="44" name="Ink 43">
                  <a:extLst>
                    <a:ext uri="{FF2B5EF4-FFF2-40B4-BE49-F238E27FC236}">
                      <a16:creationId xmlns:a16="http://schemas.microsoft.com/office/drawing/2014/main" id="{7EA17A7B-84B3-7A4C-AF2C-020067726042}"/>
                    </a:ext>
                  </a:extLst>
                </p:cNvPr>
                <p:cNvPicPr/>
                <p:nvPr/>
              </p:nvPicPr>
              <p:blipFill>
                <a:blip r:embed="rId78"/>
                <a:stretch>
                  <a:fillRect/>
                </a:stretch>
              </p:blipFill>
              <p:spPr>
                <a:xfrm>
                  <a:off x="3388080" y="3479680"/>
                  <a:ext cx="32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Ink 44">
                  <a:extLst>
                    <a:ext uri="{FF2B5EF4-FFF2-40B4-BE49-F238E27FC236}">
                      <a16:creationId xmlns:a16="http://schemas.microsoft.com/office/drawing/2014/main" id="{679DDAF8-9F30-2B4B-B0D4-8A5A74584D7B}"/>
                    </a:ext>
                  </a:extLst>
                </p14:cNvPr>
                <p14:cNvContentPartPr/>
                <p14:nvPr/>
              </p14:nvContentPartPr>
              <p14:xfrm>
                <a:off x="3516240" y="3403360"/>
                <a:ext cx="73080" cy="210600"/>
              </p14:xfrm>
            </p:contentPart>
          </mc:Choice>
          <mc:Fallback xmlns="">
            <p:pic>
              <p:nvPicPr>
                <p:cNvPr id="45" name="Ink 44">
                  <a:extLst>
                    <a:ext uri="{FF2B5EF4-FFF2-40B4-BE49-F238E27FC236}">
                      <a16:creationId xmlns:a16="http://schemas.microsoft.com/office/drawing/2014/main" id="{679DDAF8-9F30-2B4B-B0D4-8A5A74584D7B}"/>
                    </a:ext>
                  </a:extLst>
                </p:cNvPr>
                <p:cNvPicPr/>
                <p:nvPr/>
              </p:nvPicPr>
              <p:blipFill>
                <a:blip r:embed="rId80"/>
                <a:stretch>
                  <a:fillRect/>
                </a:stretch>
              </p:blipFill>
              <p:spPr>
                <a:xfrm>
                  <a:off x="3501120" y="3388240"/>
                  <a:ext cx="103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Ink 45">
                  <a:extLst>
                    <a:ext uri="{FF2B5EF4-FFF2-40B4-BE49-F238E27FC236}">
                      <a16:creationId xmlns:a16="http://schemas.microsoft.com/office/drawing/2014/main" id="{31A7745F-1D38-9145-A254-230C1E421FBE}"/>
                    </a:ext>
                  </a:extLst>
                </p14:cNvPr>
                <p14:cNvContentPartPr/>
                <p14:nvPr/>
              </p14:nvContentPartPr>
              <p14:xfrm>
                <a:off x="3636120" y="3540160"/>
                <a:ext cx="373320" cy="113400"/>
              </p14:xfrm>
            </p:contentPart>
          </mc:Choice>
          <mc:Fallback xmlns="">
            <p:pic>
              <p:nvPicPr>
                <p:cNvPr id="46" name="Ink 45">
                  <a:extLst>
                    <a:ext uri="{FF2B5EF4-FFF2-40B4-BE49-F238E27FC236}">
                      <a16:creationId xmlns:a16="http://schemas.microsoft.com/office/drawing/2014/main" id="{31A7745F-1D38-9145-A254-230C1E421FBE}"/>
                    </a:ext>
                  </a:extLst>
                </p:cNvPr>
                <p:cNvPicPr/>
                <p:nvPr/>
              </p:nvPicPr>
              <p:blipFill>
                <a:blip r:embed="rId82"/>
                <a:stretch>
                  <a:fillRect/>
                </a:stretch>
              </p:blipFill>
              <p:spPr>
                <a:xfrm>
                  <a:off x="3621000" y="3525040"/>
                  <a:ext cx="403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Ink 46">
                  <a:extLst>
                    <a:ext uri="{FF2B5EF4-FFF2-40B4-BE49-F238E27FC236}">
                      <a16:creationId xmlns:a16="http://schemas.microsoft.com/office/drawing/2014/main" id="{5A9ABC72-E601-C641-80E2-490271171155}"/>
                    </a:ext>
                  </a:extLst>
                </p14:cNvPr>
                <p14:cNvContentPartPr/>
                <p14:nvPr/>
              </p14:nvContentPartPr>
              <p14:xfrm>
                <a:off x="4055160" y="3546640"/>
                <a:ext cx="165960" cy="108000"/>
              </p14:xfrm>
            </p:contentPart>
          </mc:Choice>
          <mc:Fallback xmlns="">
            <p:pic>
              <p:nvPicPr>
                <p:cNvPr id="47" name="Ink 46">
                  <a:extLst>
                    <a:ext uri="{FF2B5EF4-FFF2-40B4-BE49-F238E27FC236}">
                      <a16:creationId xmlns:a16="http://schemas.microsoft.com/office/drawing/2014/main" id="{5A9ABC72-E601-C641-80E2-490271171155}"/>
                    </a:ext>
                  </a:extLst>
                </p:cNvPr>
                <p:cNvPicPr/>
                <p:nvPr/>
              </p:nvPicPr>
              <p:blipFill>
                <a:blip r:embed="rId84"/>
                <a:stretch>
                  <a:fillRect/>
                </a:stretch>
              </p:blipFill>
              <p:spPr>
                <a:xfrm>
                  <a:off x="4040040" y="3531160"/>
                  <a:ext cx="19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Ink 47">
                  <a:extLst>
                    <a:ext uri="{FF2B5EF4-FFF2-40B4-BE49-F238E27FC236}">
                      <a16:creationId xmlns:a16="http://schemas.microsoft.com/office/drawing/2014/main" id="{245F2E0B-2CA0-C548-AFE1-616837B6B630}"/>
                    </a:ext>
                  </a:extLst>
                </p14:cNvPr>
                <p14:cNvContentPartPr/>
                <p14:nvPr/>
              </p14:nvContentPartPr>
              <p14:xfrm>
                <a:off x="4296360" y="3535480"/>
                <a:ext cx="131760" cy="128880"/>
              </p14:xfrm>
            </p:contentPart>
          </mc:Choice>
          <mc:Fallback xmlns="">
            <p:pic>
              <p:nvPicPr>
                <p:cNvPr id="48" name="Ink 47">
                  <a:extLst>
                    <a:ext uri="{FF2B5EF4-FFF2-40B4-BE49-F238E27FC236}">
                      <a16:creationId xmlns:a16="http://schemas.microsoft.com/office/drawing/2014/main" id="{245F2E0B-2CA0-C548-AFE1-616837B6B630}"/>
                    </a:ext>
                  </a:extLst>
                </p:cNvPr>
                <p:cNvPicPr/>
                <p:nvPr/>
              </p:nvPicPr>
              <p:blipFill>
                <a:blip r:embed="rId86"/>
                <a:stretch>
                  <a:fillRect/>
                </a:stretch>
              </p:blipFill>
              <p:spPr>
                <a:xfrm>
                  <a:off x="4280880" y="3520360"/>
                  <a:ext cx="162360" cy="159120"/>
                </a:xfrm>
                <a:prstGeom prst="rect">
                  <a:avLst/>
                </a:prstGeom>
              </p:spPr>
            </p:pic>
          </mc:Fallback>
        </mc:AlternateContent>
      </p:grpSp>
      <p:grpSp>
        <p:nvGrpSpPr>
          <p:cNvPr id="67" name="Group 66">
            <a:extLst>
              <a:ext uri="{FF2B5EF4-FFF2-40B4-BE49-F238E27FC236}">
                <a16:creationId xmlns:a16="http://schemas.microsoft.com/office/drawing/2014/main" id="{287A5CAA-FA0B-1442-819F-ECD7DBE017AE}"/>
              </a:ext>
            </a:extLst>
          </p:cNvPr>
          <p:cNvGrpSpPr/>
          <p:nvPr/>
        </p:nvGrpSpPr>
        <p:grpSpPr>
          <a:xfrm>
            <a:off x="4778760" y="3291760"/>
            <a:ext cx="1627920" cy="336600"/>
            <a:chOff x="4778760" y="3291760"/>
            <a:chExt cx="1627920" cy="336600"/>
          </a:xfrm>
        </p:grpSpPr>
        <mc:AlternateContent xmlns:mc="http://schemas.openxmlformats.org/markup-compatibility/2006" xmlns:p14="http://schemas.microsoft.com/office/powerpoint/2010/main">
          <mc:Choice Requires="p14">
            <p:contentPart p14:bwMode="auto" r:id="rId87">
              <p14:nvContentPartPr>
                <p14:cNvPr id="49" name="Ink 48">
                  <a:extLst>
                    <a:ext uri="{FF2B5EF4-FFF2-40B4-BE49-F238E27FC236}">
                      <a16:creationId xmlns:a16="http://schemas.microsoft.com/office/drawing/2014/main" id="{C6770350-4DB0-A84A-9178-E266E7C9F1CF}"/>
                    </a:ext>
                  </a:extLst>
                </p14:cNvPr>
                <p14:cNvContentPartPr/>
                <p14:nvPr/>
              </p14:nvContentPartPr>
              <p14:xfrm>
                <a:off x="4778760" y="3504880"/>
                <a:ext cx="98280" cy="123480"/>
              </p14:xfrm>
            </p:contentPart>
          </mc:Choice>
          <mc:Fallback xmlns="">
            <p:pic>
              <p:nvPicPr>
                <p:cNvPr id="49" name="Ink 48">
                  <a:extLst>
                    <a:ext uri="{FF2B5EF4-FFF2-40B4-BE49-F238E27FC236}">
                      <a16:creationId xmlns:a16="http://schemas.microsoft.com/office/drawing/2014/main" id="{C6770350-4DB0-A84A-9178-E266E7C9F1CF}"/>
                    </a:ext>
                  </a:extLst>
                </p:cNvPr>
                <p:cNvPicPr/>
                <p:nvPr/>
              </p:nvPicPr>
              <p:blipFill>
                <a:blip r:embed="rId88"/>
                <a:stretch>
                  <a:fillRect/>
                </a:stretch>
              </p:blipFill>
              <p:spPr>
                <a:xfrm>
                  <a:off x="4763640" y="3489760"/>
                  <a:ext cx="128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Ink 49">
                  <a:extLst>
                    <a:ext uri="{FF2B5EF4-FFF2-40B4-BE49-F238E27FC236}">
                      <a16:creationId xmlns:a16="http://schemas.microsoft.com/office/drawing/2014/main" id="{06237E92-4F37-7A49-9624-B22D52817E40}"/>
                    </a:ext>
                  </a:extLst>
                </p14:cNvPr>
                <p14:cNvContentPartPr/>
                <p14:nvPr/>
              </p14:nvContentPartPr>
              <p14:xfrm>
                <a:off x="4937520" y="3525400"/>
                <a:ext cx="380160" cy="95400"/>
              </p14:xfrm>
            </p:contentPart>
          </mc:Choice>
          <mc:Fallback xmlns="">
            <p:pic>
              <p:nvPicPr>
                <p:cNvPr id="50" name="Ink 49">
                  <a:extLst>
                    <a:ext uri="{FF2B5EF4-FFF2-40B4-BE49-F238E27FC236}">
                      <a16:creationId xmlns:a16="http://schemas.microsoft.com/office/drawing/2014/main" id="{06237E92-4F37-7A49-9624-B22D52817E40}"/>
                    </a:ext>
                  </a:extLst>
                </p:cNvPr>
                <p:cNvPicPr/>
                <p:nvPr/>
              </p:nvPicPr>
              <p:blipFill>
                <a:blip r:embed="rId90"/>
                <a:stretch>
                  <a:fillRect/>
                </a:stretch>
              </p:blipFill>
              <p:spPr>
                <a:xfrm>
                  <a:off x="4922400" y="3509920"/>
                  <a:ext cx="410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Ink 52">
                  <a:extLst>
                    <a:ext uri="{FF2B5EF4-FFF2-40B4-BE49-F238E27FC236}">
                      <a16:creationId xmlns:a16="http://schemas.microsoft.com/office/drawing/2014/main" id="{76D2CA8C-B441-6D42-AA2F-FE6918C8B652}"/>
                    </a:ext>
                  </a:extLst>
                </p14:cNvPr>
                <p14:cNvContentPartPr/>
                <p14:nvPr/>
              </p14:nvContentPartPr>
              <p14:xfrm>
                <a:off x="5638800" y="3352600"/>
                <a:ext cx="39240" cy="269640"/>
              </p14:xfrm>
            </p:contentPart>
          </mc:Choice>
          <mc:Fallback xmlns="">
            <p:pic>
              <p:nvPicPr>
                <p:cNvPr id="53" name="Ink 52">
                  <a:extLst>
                    <a:ext uri="{FF2B5EF4-FFF2-40B4-BE49-F238E27FC236}">
                      <a16:creationId xmlns:a16="http://schemas.microsoft.com/office/drawing/2014/main" id="{76D2CA8C-B441-6D42-AA2F-FE6918C8B652}"/>
                    </a:ext>
                  </a:extLst>
                </p:cNvPr>
                <p:cNvPicPr/>
                <p:nvPr/>
              </p:nvPicPr>
              <p:blipFill>
                <a:blip r:embed="rId92"/>
                <a:stretch>
                  <a:fillRect/>
                </a:stretch>
              </p:blipFill>
              <p:spPr>
                <a:xfrm>
                  <a:off x="5623320" y="3337480"/>
                  <a:ext cx="698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Ink 53">
                  <a:extLst>
                    <a:ext uri="{FF2B5EF4-FFF2-40B4-BE49-F238E27FC236}">
                      <a16:creationId xmlns:a16="http://schemas.microsoft.com/office/drawing/2014/main" id="{D173CDEF-EC8F-364B-9650-F2ECB961907F}"/>
                    </a:ext>
                  </a:extLst>
                </p14:cNvPr>
                <p14:cNvContentPartPr/>
                <p14:nvPr/>
              </p14:nvContentPartPr>
              <p14:xfrm>
                <a:off x="5755080" y="3484720"/>
                <a:ext cx="82800" cy="118440"/>
              </p14:xfrm>
            </p:contentPart>
          </mc:Choice>
          <mc:Fallback xmlns="">
            <p:pic>
              <p:nvPicPr>
                <p:cNvPr id="54" name="Ink 53">
                  <a:extLst>
                    <a:ext uri="{FF2B5EF4-FFF2-40B4-BE49-F238E27FC236}">
                      <a16:creationId xmlns:a16="http://schemas.microsoft.com/office/drawing/2014/main" id="{D173CDEF-EC8F-364B-9650-F2ECB961907F}"/>
                    </a:ext>
                  </a:extLst>
                </p:cNvPr>
                <p:cNvPicPr/>
                <p:nvPr/>
              </p:nvPicPr>
              <p:blipFill>
                <a:blip r:embed="rId94"/>
                <a:stretch>
                  <a:fillRect/>
                </a:stretch>
              </p:blipFill>
              <p:spPr>
                <a:xfrm>
                  <a:off x="5739960" y="3469600"/>
                  <a:ext cx="113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Ink 54">
                  <a:extLst>
                    <a:ext uri="{FF2B5EF4-FFF2-40B4-BE49-F238E27FC236}">
                      <a16:creationId xmlns:a16="http://schemas.microsoft.com/office/drawing/2014/main" id="{51B744C2-24B2-0946-94D5-814AE8F63A43}"/>
                    </a:ext>
                  </a:extLst>
                </p14:cNvPr>
                <p14:cNvContentPartPr/>
                <p14:nvPr/>
              </p14:nvContentPartPr>
              <p14:xfrm>
                <a:off x="5895480" y="3474640"/>
                <a:ext cx="303840" cy="135000"/>
              </p14:xfrm>
            </p:contentPart>
          </mc:Choice>
          <mc:Fallback xmlns="">
            <p:pic>
              <p:nvPicPr>
                <p:cNvPr id="55" name="Ink 54">
                  <a:extLst>
                    <a:ext uri="{FF2B5EF4-FFF2-40B4-BE49-F238E27FC236}">
                      <a16:creationId xmlns:a16="http://schemas.microsoft.com/office/drawing/2014/main" id="{51B744C2-24B2-0946-94D5-814AE8F63A43}"/>
                    </a:ext>
                  </a:extLst>
                </p:cNvPr>
                <p:cNvPicPr/>
                <p:nvPr/>
              </p:nvPicPr>
              <p:blipFill>
                <a:blip r:embed="rId96"/>
                <a:stretch>
                  <a:fillRect/>
                </a:stretch>
              </p:blipFill>
              <p:spPr>
                <a:xfrm>
                  <a:off x="5880360" y="3459160"/>
                  <a:ext cx="334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Ink 55">
                  <a:extLst>
                    <a:ext uri="{FF2B5EF4-FFF2-40B4-BE49-F238E27FC236}">
                      <a16:creationId xmlns:a16="http://schemas.microsoft.com/office/drawing/2014/main" id="{28FB93C5-157D-6440-98C6-9CA308FC5F79}"/>
                    </a:ext>
                  </a:extLst>
                </p14:cNvPr>
                <p14:cNvContentPartPr/>
                <p14:nvPr/>
              </p14:nvContentPartPr>
              <p14:xfrm>
                <a:off x="6309120" y="3352600"/>
                <a:ext cx="24480" cy="72360"/>
              </p14:xfrm>
            </p:contentPart>
          </mc:Choice>
          <mc:Fallback xmlns="">
            <p:pic>
              <p:nvPicPr>
                <p:cNvPr id="56" name="Ink 55">
                  <a:extLst>
                    <a:ext uri="{FF2B5EF4-FFF2-40B4-BE49-F238E27FC236}">
                      <a16:creationId xmlns:a16="http://schemas.microsoft.com/office/drawing/2014/main" id="{28FB93C5-157D-6440-98C6-9CA308FC5F79}"/>
                    </a:ext>
                  </a:extLst>
                </p:cNvPr>
                <p:cNvPicPr/>
                <p:nvPr/>
              </p:nvPicPr>
              <p:blipFill>
                <a:blip r:embed="rId98"/>
                <a:stretch>
                  <a:fillRect/>
                </a:stretch>
              </p:blipFill>
              <p:spPr>
                <a:xfrm>
                  <a:off x="6294000" y="3337480"/>
                  <a:ext cx="55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Ink 56">
                  <a:extLst>
                    <a:ext uri="{FF2B5EF4-FFF2-40B4-BE49-F238E27FC236}">
                      <a16:creationId xmlns:a16="http://schemas.microsoft.com/office/drawing/2014/main" id="{E7D91E37-8AAF-EF4A-8F83-E5865507B6E6}"/>
                    </a:ext>
                  </a:extLst>
                </p14:cNvPr>
                <p14:cNvContentPartPr/>
                <p14:nvPr/>
              </p14:nvContentPartPr>
              <p14:xfrm>
                <a:off x="6376440" y="3362680"/>
                <a:ext cx="30240" cy="66600"/>
              </p14:xfrm>
            </p:contentPart>
          </mc:Choice>
          <mc:Fallback xmlns="">
            <p:pic>
              <p:nvPicPr>
                <p:cNvPr id="57" name="Ink 56">
                  <a:extLst>
                    <a:ext uri="{FF2B5EF4-FFF2-40B4-BE49-F238E27FC236}">
                      <a16:creationId xmlns:a16="http://schemas.microsoft.com/office/drawing/2014/main" id="{E7D91E37-8AAF-EF4A-8F83-E5865507B6E6}"/>
                    </a:ext>
                  </a:extLst>
                </p:cNvPr>
                <p:cNvPicPr/>
                <p:nvPr/>
              </p:nvPicPr>
              <p:blipFill>
                <a:blip r:embed="rId100"/>
                <a:stretch>
                  <a:fillRect/>
                </a:stretch>
              </p:blipFill>
              <p:spPr>
                <a:xfrm>
                  <a:off x="6361320" y="3347560"/>
                  <a:ext cx="60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Ink 58">
                  <a:extLst>
                    <a:ext uri="{FF2B5EF4-FFF2-40B4-BE49-F238E27FC236}">
                      <a16:creationId xmlns:a16="http://schemas.microsoft.com/office/drawing/2014/main" id="{35E7D8C8-99EC-EB49-889B-12C731A6CE20}"/>
                    </a:ext>
                  </a:extLst>
                </p14:cNvPr>
                <p14:cNvContentPartPr/>
                <p14:nvPr/>
              </p14:nvContentPartPr>
              <p14:xfrm>
                <a:off x="5432520" y="3291760"/>
                <a:ext cx="43920" cy="87840"/>
              </p14:xfrm>
            </p:contentPart>
          </mc:Choice>
          <mc:Fallback xmlns="">
            <p:pic>
              <p:nvPicPr>
                <p:cNvPr id="59" name="Ink 58">
                  <a:extLst>
                    <a:ext uri="{FF2B5EF4-FFF2-40B4-BE49-F238E27FC236}">
                      <a16:creationId xmlns:a16="http://schemas.microsoft.com/office/drawing/2014/main" id="{35E7D8C8-99EC-EB49-889B-12C731A6CE20}"/>
                    </a:ext>
                  </a:extLst>
                </p:cNvPr>
                <p:cNvPicPr/>
                <p:nvPr/>
              </p:nvPicPr>
              <p:blipFill>
                <a:blip r:embed="rId102"/>
                <a:stretch>
                  <a:fillRect/>
                </a:stretch>
              </p:blipFill>
              <p:spPr>
                <a:xfrm>
                  <a:off x="5417400" y="3276280"/>
                  <a:ext cx="74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Ink 59">
                  <a:extLst>
                    <a:ext uri="{FF2B5EF4-FFF2-40B4-BE49-F238E27FC236}">
                      <a16:creationId xmlns:a16="http://schemas.microsoft.com/office/drawing/2014/main" id="{4198BD82-1B91-004B-9323-3326E76B7E7A}"/>
                    </a:ext>
                  </a:extLst>
                </p14:cNvPr>
                <p14:cNvContentPartPr/>
                <p14:nvPr/>
              </p14:nvContentPartPr>
              <p14:xfrm>
                <a:off x="5490120" y="3301840"/>
                <a:ext cx="15120" cy="89640"/>
              </p14:xfrm>
            </p:contentPart>
          </mc:Choice>
          <mc:Fallback xmlns="">
            <p:pic>
              <p:nvPicPr>
                <p:cNvPr id="60" name="Ink 59">
                  <a:extLst>
                    <a:ext uri="{FF2B5EF4-FFF2-40B4-BE49-F238E27FC236}">
                      <a16:creationId xmlns:a16="http://schemas.microsoft.com/office/drawing/2014/main" id="{4198BD82-1B91-004B-9323-3326E76B7E7A}"/>
                    </a:ext>
                  </a:extLst>
                </p:cNvPr>
                <p:cNvPicPr/>
                <p:nvPr/>
              </p:nvPicPr>
              <p:blipFill>
                <a:blip r:embed="rId104"/>
                <a:stretch>
                  <a:fillRect/>
                </a:stretch>
              </p:blipFill>
              <p:spPr>
                <a:xfrm>
                  <a:off x="5475000" y="3286720"/>
                  <a:ext cx="45720" cy="120240"/>
                </a:xfrm>
                <a:prstGeom prst="rect">
                  <a:avLst/>
                </a:prstGeom>
              </p:spPr>
            </p:pic>
          </mc:Fallback>
        </mc:AlternateContent>
      </p:grpSp>
      <p:grpSp>
        <p:nvGrpSpPr>
          <p:cNvPr id="66" name="Group 65">
            <a:extLst>
              <a:ext uri="{FF2B5EF4-FFF2-40B4-BE49-F238E27FC236}">
                <a16:creationId xmlns:a16="http://schemas.microsoft.com/office/drawing/2014/main" id="{CAEE695A-B91D-4742-BC52-813E03090EDC}"/>
              </a:ext>
            </a:extLst>
          </p:cNvPr>
          <p:cNvGrpSpPr/>
          <p:nvPr/>
        </p:nvGrpSpPr>
        <p:grpSpPr>
          <a:xfrm>
            <a:off x="6717720" y="3337840"/>
            <a:ext cx="1953000" cy="276840"/>
            <a:chOff x="6717720" y="3337840"/>
            <a:chExt cx="1953000" cy="276840"/>
          </a:xfrm>
        </p:grpSpPr>
        <mc:AlternateContent xmlns:mc="http://schemas.openxmlformats.org/markup-compatibility/2006" xmlns:p14="http://schemas.microsoft.com/office/powerpoint/2010/main">
          <mc:Choice Requires="p14">
            <p:contentPart p14:bwMode="auto" r:id="rId105">
              <p14:nvContentPartPr>
                <p14:cNvPr id="61" name="Ink 60">
                  <a:extLst>
                    <a:ext uri="{FF2B5EF4-FFF2-40B4-BE49-F238E27FC236}">
                      <a16:creationId xmlns:a16="http://schemas.microsoft.com/office/drawing/2014/main" id="{FD97F4C8-2422-414B-905F-A31CCACC5F56}"/>
                    </a:ext>
                  </a:extLst>
                </p14:cNvPr>
                <p14:cNvContentPartPr/>
                <p14:nvPr/>
              </p14:nvContentPartPr>
              <p14:xfrm>
                <a:off x="6717720" y="3337840"/>
                <a:ext cx="559800" cy="276840"/>
              </p14:xfrm>
            </p:contentPart>
          </mc:Choice>
          <mc:Fallback xmlns="">
            <p:pic>
              <p:nvPicPr>
                <p:cNvPr id="61" name="Ink 60">
                  <a:extLst>
                    <a:ext uri="{FF2B5EF4-FFF2-40B4-BE49-F238E27FC236}">
                      <a16:creationId xmlns:a16="http://schemas.microsoft.com/office/drawing/2014/main" id="{FD97F4C8-2422-414B-905F-A31CCACC5F56}"/>
                    </a:ext>
                  </a:extLst>
                </p:cNvPr>
                <p:cNvPicPr/>
                <p:nvPr/>
              </p:nvPicPr>
              <p:blipFill>
                <a:blip r:embed="rId106"/>
                <a:stretch>
                  <a:fillRect/>
                </a:stretch>
              </p:blipFill>
              <p:spPr>
                <a:xfrm>
                  <a:off x="6702600" y="3322720"/>
                  <a:ext cx="5904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Ink 61">
                  <a:extLst>
                    <a:ext uri="{FF2B5EF4-FFF2-40B4-BE49-F238E27FC236}">
                      <a16:creationId xmlns:a16="http://schemas.microsoft.com/office/drawing/2014/main" id="{8C9009E8-39DF-4945-B89F-DB46D859B838}"/>
                    </a:ext>
                  </a:extLst>
                </p14:cNvPr>
                <p14:cNvContentPartPr/>
                <p14:nvPr/>
              </p14:nvContentPartPr>
              <p14:xfrm>
                <a:off x="7311360" y="3460240"/>
                <a:ext cx="351720" cy="142200"/>
              </p14:xfrm>
            </p:contentPart>
          </mc:Choice>
          <mc:Fallback xmlns="">
            <p:pic>
              <p:nvPicPr>
                <p:cNvPr id="62" name="Ink 61">
                  <a:extLst>
                    <a:ext uri="{FF2B5EF4-FFF2-40B4-BE49-F238E27FC236}">
                      <a16:creationId xmlns:a16="http://schemas.microsoft.com/office/drawing/2014/main" id="{8C9009E8-39DF-4945-B89F-DB46D859B838}"/>
                    </a:ext>
                  </a:extLst>
                </p:cNvPr>
                <p:cNvPicPr/>
                <p:nvPr/>
              </p:nvPicPr>
              <p:blipFill>
                <a:blip r:embed="rId108"/>
                <a:stretch>
                  <a:fillRect/>
                </a:stretch>
              </p:blipFill>
              <p:spPr>
                <a:xfrm>
                  <a:off x="7296240" y="3445120"/>
                  <a:ext cx="382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Ink 62">
                  <a:extLst>
                    <a:ext uri="{FF2B5EF4-FFF2-40B4-BE49-F238E27FC236}">
                      <a16:creationId xmlns:a16="http://schemas.microsoft.com/office/drawing/2014/main" id="{BA6786CE-6EEA-974A-99B0-F365984AFAE6}"/>
                    </a:ext>
                  </a:extLst>
                </p14:cNvPr>
                <p14:cNvContentPartPr/>
                <p14:nvPr/>
              </p14:nvContentPartPr>
              <p14:xfrm>
                <a:off x="7713480" y="3495520"/>
                <a:ext cx="20160" cy="75960"/>
              </p14:xfrm>
            </p:contentPart>
          </mc:Choice>
          <mc:Fallback xmlns="">
            <p:pic>
              <p:nvPicPr>
                <p:cNvPr id="63" name="Ink 62">
                  <a:extLst>
                    <a:ext uri="{FF2B5EF4-FFF2-40B4-BE49-F238E27FC236}">
                      <a16:creationId xmlns:a16="http://schemas.microsoft.com/office/drawing/2014/main" id="{BA6786CE-6EEA-974A-99B0-F365984AFAE6}"/>
                    </a:ext>
                  </a:extLst>
                </p:cNvPr>
                <p:cNvPicPr/>
                <p:nvPr/>
              </p:nvPicPr>
              <p:blipFill>
                <a:blip r:embed="rId110"/>
                <a:stretch>
                  <a:fillRect/>
                </a:stretch>
              </p:blipFill>
              <p:spPr>
                <a:xfrm>
                  <a:off x="7698360" y="3480040"/>
                  <a:ext cx="50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Ink 63">
                  <a:extLst>
                    <a:ext uri="{FF2B5EF4-FFF2-40B4-BE49-F238E27FC236}">
                      <a16:creationId xmlns:a16="http://schemas.microsoft.com/office/drawing/2014/main" id="{52C38A7A-E408-0249-AD28-4D8C8250D1A9}"/>
                    </a:ext>
                  </a:extLst>
                </p14:cNvPr>
                <p14:cNvContentPartPr/>
                <p14:nvPr/>
              </p14:nvContentPartPr>
              <p14:xfrm>
                <a:off x="7853160" y="3438640"/>
                <a:ext cx="96120" cy="161640"/>
              </p14:xfrm>
            </p:contentPart>
          </mc:Choice>
          <mc:Fallback xmlns="">
            <p:pic>
              <p:nvPicPr>
                <p:cNvPr id="64" name="Ink 63">
                  <a:extLst>
                    <a:ext uri="{FF2B5EF4-FFF2-40B4-BE49-F238E27FC236}">
                      <a16:creationId xmlns:a16="http://schemas.microsoft.com/office/drawing/2014/main" id="{52C38A7A-E408-0249-AD28-4D8C8250D1A9}"/>
                    </a:ext>
                  </a:extLst>
                </p:cNvPr>
                <p:cNvPicPr/>
                <p:nvPr/>
              </p:nvPicPr>
              <p:blipFill>
                <a:blip r:embed="rId112"/>
                <a:stretch>
                  <a:fillRect/>
                </a:stretch>
              </p:blipFill>
              <p:spPr>
                <a:xfrm>
                  <a:off x="7838040" y="3423160"/>
                  <a:ext cx="126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Ink 64">
                  <a:extLst>
                    <a:ext uri="{FF2B5EF4-FFF2-40B4-BE49-F238E27FC236}">
                      <a16:creationId xmlns:a16="http://schemas.microsoft.com/office/drawing/2014/main" id="{C00072F0-300B-EF40-BA20-40E26D9C4ABF}"/>
                    </a:ext>
                  </a:extLst>
                </p14:cNvPr>
                <p14:cNvContentPartPr/>
                <p14:nvPr/>
              </p14:nvContentPartPr>
              <p14:xfrm>
                <a:off x="8005800" y="3451240"/>
                <a:ext cx="664920" cy="141120"/>
              </p14:xfrm>
            </p:contentPart>
          </mc:Choice>
          <mc:Fallback xmlns="">
            <p:pic>
              <p:nvPicPr>
                <p:cNvPr id="65" name="Ink 64">
                  <a:extLst>
                    <a:ext uri="{FF2B5EF4-FFF2-40B4-BE49-F238E27FC236}">
                      <a16:creationId xmlns:a16="http://schemas.microsoft.com/office/drawing/2014/main" id="{C00072F0-300B-EF40-BA20-40E26D9C4ABF}"/>
                    </a:ext>
                  </a:extLst>
                </p:cNvPr>
                <p:cNvPicPr/>
                <p:nvPr/>
              </p:nvPicPr>
              <p:blipFill>
                <a:blip r:embed="rId114"/>
                <a:stretch>
                  <a:fillRect/>
                </a:stretch>
              </p:blipFill>
              <p:spPr>
                <a:xfrm>
                  <a:off x="7990680" y="3436120"/>
                  <a:ext cx="695520" cy="171720"/>
                </a:xfrm>
                <a:prstGeom prst="rect">
                  <a:avLst/>
                </a:prstGeom>
              </p:spPr>
            </p:pic>
          </mc:Fallback>
        </mc:AlternateContent>
      </p:grpSp>
      <p:grpSp>
        <p:nvGrpSpPr>
          <p:cNvPr id="72" name="Group 71">
            <a:extLst>
              <a:ext uri="{FF2B5EF4-FFF2-40B4-BE49-F238E27FC236}">
                <a16:creationId xmlns:a16="http://schemas.microsoft.com/office/drawing/2014/main" id="{3DD6CFF9-D11C-854C-BF58-679107571413}"/>
              </a:ext>
            </a:extLst>
          </p:cNvPr>
          <p:cNvGrpSpPr/>
          <p:nvPr/>
        </p:nvGrpSpPr>
        <p:grpSpPr>
          <a:xfrm>
            <a:off x="9021720" y="3362680"/>
            <a:ext cx="1069920" cy="173160"/>
            <a:chOff x="9021720" y="3362680"/>
            <a:chExt cx="1069920" cy="173160"/>
          </a:xfrm>
        </p:grpSpPr>
        <mc:AlternateContent xmlns:mc="http://schemas.openxmlformats.org/markup-compatibility/2006" xmlns:p14="http://schemas.microsoft.com/office/powerpoint/2010/main">
          <mc:Choice Requires="p14">
            <p:contentPart p14:bwMode="auto" r:id="rId115">
              <p14:nvContentPartPr>
                <p14:cNvPr id="68" name="Ink 67">
                  <a:extLst>
                    <a:ext uri="{FF2B5EF4-FFF2-40B4-BE49-F238E27FC236}">
                      <a16:creationId xmlns:a16="http://schemas.microsoft.com/office/drawing/2014/main" id="{4CE9BF2C-D8D3-7C4B-8DA9-7EA7A0669AD1}"/>
                    </a:ext>
                  </a:extLst>
                </p14:cNvPr>
                <p14:cNvContentPartPr/>
                <p14:nvPr/>
              </p14:nvContentPartPr>
              <p14:xfrm>
                <a:off x="9021720" y="3407680"/>
                <a:ext cx="138600" cy="128160"/>
              </p14:xfrm>
            </p:contentPart>
          </mc:Choice>
          <mc:Fallback xmlns="">
            <p:pic>
              <p:nvPicPr>
                <p:cNvPr id="68" name="Ink 67">
                  <a:extLst>
                    <a:ext uri="{FF2B5EF4-FFF2-40B4-BE49-F238E27FC236}">
                      <a16:creationId xmlns:a16="http://schemas.microsoft.com/office/drawing/2014/main" id="{4CE9BF2C-D8D3-7C4B-8DA9-7EA7A0669AD1}"/>
                    </a:ext>
                  </a:extLst>
                </p:cNvPr>
                <p:cNvPicPr/>
                <p:nvPr/>
              </p:nvPicPr>
              <p:blipFill>
                <a:blip r:embed="rId116"/>
                <a:stretch>
                  <a:fillRect/>
                </a:stretch>
              </p:blipFill>
              <p:spPr>
                <a:xfrm>
                  <a:off x="9006600" y="3392560"/>
                  <a:ext cx="169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Ink 68">
                  <a:extLst>
                    <a:ext uri="{FF2B5EF4-FFF2-40B4-BE49-F238E27FC236}">
                      <a16:creationId xmlns:a16="http://schemas.microsoft.com/office/drawing/2014/main" id="{6B99DD39-AC89-7D4B-8AD6-2B5109F7C4E9}"/>
                    </a:ext>
                  </a:extLst>
                </p14:cNvPr>
                <p14:cNvContentPartPr/>
                <p14:nvPr/>
              </p14:nvContentPartPr>
              <p14:xfrm>
                <a:off x="9225120" y="3433960"/>
                <a:ext cx="16200" cy="73440"/>
              </p14:xfrm>
            </p:contentPart>
          </mc:Choice>
          <mc:Fallback xmlns="">
            <p:pic>
              <p:nvPicPr>
                <p:cNvPr id="69" name="Ink 68">
                  <a:extLst>
                    <a:ext uri="{FF2B5EF4-FFF2-40B4-BE49-F238E27FC236}">
                      <a16:creationId xmlns:a16="http://schemas.microsoft.com/office/drawing/2014/main" id="{6B99DD39-AC89-7D4B-8AD6-2B5109F7C4E9}"/>
                    </a:ext>
                  </a:extLst>
                </p:cNvPr>
                <p:cNvPicPr/>
                <p:nvPr/>
              </p:nvPicPr>
              <p:blipFill>
                <a:blip r:embed="rId118"/>
                <a:stretch>
                  <a:fillRect/>
                </a:stretch>
              </p:blipFill>
              <p:spPr>
                <a:xfrm>
                  <a:off x="9209640" y="3418480"/>
                  <a:ext cx="4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Ink 69">
                  <a:extLst>
                    <a:ext uri="{FF2B5EF4-FFF2-40B4-BE49-F238E27FC236}">
                      <a16:creationId xmlns:a16="http://schemas.microsoft.com/office/drawing/2014/main" id="{B22A3C1C-B1DB-4B43-A4FE-65F45824404B}"/>
                    </a:ext>
                  </a:extLst>
                </p14:cNvPr>
                <p14:cNvContentPartPr/>
                <p14:nvPr/>
              </p14:nvContentPartPr>
              <p14:xfrm>
                <a:off x="9245280" y="3362680"/>
                <a:ext cx="283680" cy="168480"/>
              </p14:xfrm>
            </p:contentPart>
          </mc:Choice>
          <mc:Fallback xmlns="">
            <p:pic>
              <p:nvPicPr>
                <p:cNvPr id="70" name="Ink 69">
                  <a:extLst>
                    <a:ext uri="{FF2B5EF4-FFF2-40B4-BE49-F238E27FC236}">
                      <a16:creationId xmlns:a16="http://schemas.microsoft.com/office/drawing/2014/main" id="{B22A3C1C-B1DB-4B43-A4FE-65F45824404B}"/>
                    </a:ext>
                  </a:extLst>
                </p:cNvPr>
                <p:cNvPicPr/>
                <p:nvPr/>
              </p:nvPicPr>
              <p:blipFill>
                <a:blip r:embed="rId120"/>
                <a:stretch>
                  <a:fillRect/>
                </a:stretch>
              </p:blipFill>
              <p:spPr>
                <a:xfrm>
                  <a:off x="9230160" y="3347560"/>
                  <a:ext cx="314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Ink 70">
                  <a:extLst>
                    <a:ext uri="{FF2B5EF4-FFF2-40B4-BE49-F238E27FC236}">
                      <a16:creationId xmlns:a16="http://schemas.microsoft.com/office/drawing/2014/main" id="{3FC27392-C17E-9E4B-AF31-8B3465C334AB}"/>
                    </a:ext>
                  </a:extLst>
                </p14:cNvPr>
                <p14:cNvContentPartPr/>
                <p14:nvPr/>
              </p14:nvContentPartPr>
              <p14:xfrm>
                <a:off x="9637680" y="3423880"/>
                <a:ext cx="453960" cy="109440"/>
              </p14:xfrm>
            </p:contentPart>
          </mc:Choice>
          <mc:Fallback xmlns="">
            <p:pic>
              <p:nvPicPr>
                <p:cNvPr id="71" name="Ink 70">
                  <a:extLst>
                    <a:ext uri="{FF2B5EF4-FFF2-40B4-BE49-F238E27FC236}">
                      <a16:creationId xmlns:a16="http://schemas.microsoft.com/office/drawing/2014/main" id="{3FC27392-C17E-9E4B-AF31-8B3465C334AB}"/>
                    </a:ext>
                  </a:extLst>
                </p:cNvPr>
                <p:cNvPicPr/>
                <p:nvPr/>
              </p:nvPicPr>
              <p:blipFill>
                <a:blip r:embed="rId122"/>
                <a:stretch>
                  <a:fillRect/>
                </a:stretch>
              </p:blipFill>
              <p:spPr>
                <a:xfrm>
                  <a:off x="9622560" y="3408400"/>
                  <a:ext cx="484560" cy="140040"/>
                </a:xfrm>
                <a:prstGeom prst="rect">
                  <a:avLst/>
                </a:prstGeom>
              </p:spPr>
            </p:pic>
          </mc:Fallback>
        </mc:AlternateContent>
      </p:grpSp>
      <p:grpSp>
        <p:nvGrpSpPr>
          <p:cNvPr id="94" name="Group 93">
            <a:extLst>
              <a:ext uri="{FF2B5EF4-FFF2-40B4-BE49-F238E27FC236}">
                <a16:creationId xmlns:a16="http://schemas.microsoft.com/office/drawing/2014/main" id="{DF5F2199-E2DD-F94D-9010-B4D18EEF405F}"/>
              </a:ext>
            </a:extLst>
          </p:cNvPr>
          <p:cNvGrpSpPr/>
          <p:nvPr/>
        </p:nvGrpSpPr>
        <p:grpSpPr>
          <a:xfrm>
            <a:off x="2092800" y="4063960"/>
            <a:ext cx="703440" cy="169920"/>
            <a:chOff x="2092800" y="4063960"/>
            <a:chExt cx="703440" cy="169920"/>
          </a:xfrm>
        </p:grpSpPr>
        <mc:AlternateContent xmlns:mc="http://schemas.openxmlformats.org/markup-compatibility/2006" xmlns:p14="http://schemas.microsoft.com/office/powerpoint/2010/main">
          <mc:Choice Requires="p14">
            <p:contentPart p14:bwMode="auto" r:id="rId123">
              <p14:nvContentPartPr>
                <p14:cNvPr id="73" name="Ink 72">
                  <a:extLst>
                    <a:ext uri="{FF2B5EF4-FFF2-40B4-BE49-F238E27FC236}">
                      <a16:creationId xmlns:a16="http://schemas.microsoft.com/office/drawing/2014/main" id="{7B841720-3209-7645-AFD1-4D86C218C9F7}"/>
                    </a:ext>
                  </a:extLst>
                </p14:cNvPr>
                <p14:cNvContentPartPr/>
                <p14:nvPr/>
              </p14:nvContentPartPr>
              <p14:xfrm>
                <a:off x="2092800" y="4096720"/>
                <a:ext cx="163080" cy="104760"/>
              </p14:xfrm>
            </p:contentPart>
          </mc:Choice>
          <mc:Fallback xmlns="">
            <p:pic>
              <p:nvPicPr>
                <p:cNvPr id="73" name="Ink 72">
                  <a:extLst>
                    <a:ext uri="{FF2B5EF4-FFF2-40B4-BE49-F238E27FC236}">
                      <a16:creationId xmlns:a16="http://schemas.microsoft.com/office/drawing/2014/main" id="{7B841720-3209-7645-AFD1-4D86C218C9F7}"/>
                    </a:ext>
                  </a:extLst>
                </p:cNvPr>
                <p:cNvPicPr/>
                <p:nvPr/>
              </p:nvPicPr>
              <p:blipFill>
                <a:blip r:embed="rId124"/>
                <a:stretch>
                  <a:fillRect/>
                </a:stretch>
              </p:blipFill>
              <p:spPr>
                <a:xfrm>
                  <a:off x="2077680" y="4081600"/>
                  <a:ext cx="193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Ink 73">
                  <a:extLst>
                    <a:ext uri="{FF2B5EF4-FFF2-40B4-BE49-F238E27FC236}">
                      <a16:creationId xmlns:a16="http://schemas.microsoft.com/office/drawing/2014/main" id="{EB064553-32CE-554A-9035-EAD9C0FA2739}"/>
                    </a:ext>
                  </a:extLst>
                </p14:cNvPr>
                <p14:cNvContentPartPr/>
                <p14:nvPr/>
              </p14:nvContentPartPr>
              <p14:xfrm>
                <a:off x="2357040" y="4063960"/>
                <a:ext cx="15120" cy="169920"/>
              </p14:xfrm>
            </p:contentPart>
          </mc:Choice>
          <mc:Fallback xmlns="">
            <p:pic>
              <p:nvPicPr>
                <p:cNvPr id="74" name="Ink 73">
                  <a:extLst>
                    <a:ext uri="{FF2B5EF4-FFF2-40B4-BE49-F238E27FC236}">
                      <a16:creationId xmlns:a16="http://schemas.microsoft.com/office/drawing/2014/main" id="{EB064553-32CE-554A-9035-EAD9C0FA2739}"/>
                    </a:ext>
                  </a:extLst>
                </p:cNvPr>
                <p:cNvPicPr/>
                <p:nvPr/>
              </p:nvPicPr>
              <p:blipFill>
                <a:blip r:embed="rId126"/>
                <a:stretch>
                  <a:fillRect/>
                </a:stretch>
              </p:blipFill>
              <p:spPr>
                <a:xfrm>
                  <a:off x="2341560" y="4048480"/>
                  <a:ext cx="45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Ink 74">
                  <a:extLst>
                    <a:ext uri="{FF2B5EF4-FFF2-40B4-BE49-F238E27FC236}">
                      <a16:creationId xmlns:a16="http://schemas.microsoft.com/office/drawing/2014/main" id="{69A4AB0A-DB41-2A4C-BB0C-2AA866E94C58}"/>
                    </a:ext>
                  </a:extLst>
                </p14:cNvPr>
                <p14:cNvContentPartPr/>
                <p14:nvPr/>
              </p14:nvContentPartPr>
              <p14:xfrm>
                <a:off x="2478720" y="4102480"/>
                <a:ext cx="317520" cy="112680"/>
              </p14:xfrm>
            </p:contentPart>
          </mc:Choice>
          <mc:Fallback xmlns="">
            <p:pic>
              <p:nvPicPr>
                <p:cNvPr id="75" name="Ink 74">
                  <a:extLst>
                    <a:ext uri="{FF2B5EF4-FFF2-40B4-BE49-F238E27FC236}">
                      <a16:creationId xmlns:a16="http://schemas.microsoft.com/office/drawing/2014/main" id="{69A4AB0A-DB41-2A4C-BB0C-2AA866E94C58}"/>
                    </a:ext>
                  </a:extLst>
                </p:cNvPr>
                <p:cNvPicPr/>
                <p:nvPr/>
              </p:nvPicPr>
              <p:blipFill>
                <a:blip r:embed="rId128"/>
                <a:stretch>
                  <a:fillRect/>
                </a:stretch>
              </p:blipFill>
              <p:spPr>
                <a:xfrm>
                  <a:off x="2463600" y="4087000"/>
                  <a:ext cx="348120" cy="142920"/>
                </a:xfrm>
                <a:prstGeom prst="rect">
                  <a:avLst/>
                </a:prstGeom>
              </p:spPr>
            </p:pic>
          </mc:Fallback>
        </mc:AlternateContent>
      </p:grpSp>
      <p:grpSp>
        <p:nvGrpSpPr>
          <p:cNvPr id="93" name="Group 92">
            <a:extLst>
              <a:ext uri="{FF2B5EF4-FFF2-40B4-BE49-F238E27FC236}">
                <a16:creationId xmlns:a16="http://schemas.microsoft.com/office/drawing/2014/main" id="{72BAA7AA-B0E0-8147-ADC8-BA4C239252AF}"/>
              </a:ext>
            </a:extLst>
          </p:cNvPr>
          <p:cNvGrpSpPr/>
          <p:nvPr/>
        </p:nvGrpSpPr>
        <p:grpSpPr>
          <a:xfrm>
            <a:off x="3174600" y="3916720"/>
            <a:ext cx="2059560" cy="288360"/>
            <a:chOff x="3174600" y="3916720"/>
            <a:chExt cx="2059560" cy="288360"/>
          </a:xfrm>
        </p:grpSpPr>
        <mc:AlternateContent xmlns:mc="http://schemas.openxmlformats.org/markup-compatibility/2006" xmlns:p14="http://schemas.microsoft.com/office/powerpoint/2010/main">
          <mc:Choice Requires="p14">
            <p:contentPart p14:bwMode="auto" r:id="rId129">
              <p14:nvContentPartPr>
                <p14:cNvPr id="76" name="Ink 75">
                  <a:extLst>
                    <a:ext uri="{FF2B5EF4-FFF2-40B4-BE49-F238E27FC236}">
                      <a16:creationId xmlns:a16="http://schemas.microsoft.com/office/drawing/2014/main" id="{CA7DA431-E9C1-4142-89BC-B82130F6B2A0}"/>
                    </a:ext>
                  </a:extLst>
                </p14:cNvPr>
                <p14:cNvContentPartPr/>
                <p14:nvPr/>
              </p14:nvContentPartPr>
              <p14:xfrm>
                <a:off x="3174600" y="4096360"/>
                <a:ext cx="108000" cy="108720"/>
              </p14:xfrm>
            </p:contentPart>
          </mc:Choice>
          <mc:Fallback xmlns="">
            <p:pic>
              <p:nvPicPr>
                <p:cNvPr id="76" name="Ink 75">
                  <a:extLst>
                    <a:ext uri="{FF2B5EF4-FFF2-40B4-BE49-F238E27FC236}">
                      <a16:creationId xmlns:a16="http://schemas.microsoft.com/office/drawing/2014/main" id="{CA7DA431-E9C1-4142-89BC-B82130F6B2A0}"/>
                    </a:ext>
                  </a:extLst>
                </p:cNvPr>
                <p:cNvPicPr/>
                <p:nvPr/>
              </p:nvPicPr>
              <p:blipFill>
                <a:blip r:embed="rId130"/>
                <a:stretch>
                  <a:fillRect/>
                </a:stretch>
              </p:blipFill>
              <p:spPr>
                <a:xfrm>
                  <a:off x="3159480" y="4081240"/>
                  <a:ext cx="138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Ink 76">
                  <a:extLst>
                    <a:ext uri="{FF2B5EF4-FFF2-40B4-BE49-F238E27FC236}">
                      <a16:creationId xmlns:a16="http://schemas.microsoft.com/office/drawing/2014/main" id="{4CA3E170-2E42-AD40-9CF0-8BCD87645EF1}"/>
                    </a:ext>
                  </a:extLst>
                </p14:cNvPr>
                <p14:cNvContentPartPr/>
                <p14:nvPr/>
              </p14:nvContentPartPr>
              <p14:xfrm>
                <a:off x="3372960" y="3916720"/>
                <a:ext cx="328680" cy="239400"/>
              </p14:xfrm>
            </p:contentPart>
          </mc:Choice>
          <mc:Fallback xmlns="">
            <p:pic>
              <p:nvPicPr>
                <p:cNvPr id="77" name="Ink 76">
                  <a:extLst>
                    <a:ext uri="{FF2B5EF4-FFF2-40B4-BE49-F238E27FC236}">
                      <a16:creationId xmlns:a16="http://schemas.microsoft.com/office/drawing/2014/main" id="{4CA3E170-2E42-AD40-9CF0-8BCD87645EF1}"/>
                    </a:ext>
                  </a:extLst>
                </p:cNvPr>
                <p:cNvPicPr/>
                <p:nvPr/>
              </p:nvPicPr>
              <p:blipFill>
                <a:blip r:embed="rId132"/>
                <a:stretch>
                  <a:fillRect/>
                </a:stretch>
              </p:blipFill>
              <p:spPr>
                <a:xfrm>
                  <a:off x="3357840" y="3901600"/>
                  <a:ext cx="359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Ink 77">
                  <a:extLst>
                    <a:ext uri="{FF2B5EF4-FFF2-40B4-BE49-F238E27FC236}">
                      <a16:creationId xmlns:a16="http://schemas.microsoft.com/office/drawing/2014/main" id="{2B0D8AD2-0CE2-EB4A-8CAA-23A58A69FF93}"/>
                    </a:ext>
                  </a:extLst>
                </p14:cNvPr>
                <p14:cNvContentPartPr/>
                <p14:nvPr/>
              </p14:nvContentPartPr>
              <p14:xfrm>
                <a:off x="3766080" y="4072240"/>
                <a:ext cx="315000" cy="98640"/>
              </p14:xfrm>
            </p:contentPart>
          </mc:Choice>
          <mc:Fallback xmlns="">
            <p:pic>
              <p:nvPicPr>
                <p:cNvPr id="78" name="Ink 77">
                  <a:extLst>
                    <a:ext uri="{FF2B5EF4-FFF2-40B4-BE49-F238E27FC236}">
                      <a16:creationId xmlns:a16="http://schemas.microsoft.com/office/drawing/2014/main" id="{2B0D8AD2-0CE2-EB4A-8CAA-23A58A69FF93}"/>
                    </a:ext>
                  </a:extLst>
                </p:cNvPr>
                <p:cNvPicPr/>
                <p:nvPr/>
              </p:nvPicPr>
              <p:blipFill>
                <a:blip r:embed="rId134"/>
                <a:stretch>
                  <a:fillRect/>
                </a:stretch>
              </p:blipFill>
              <p:spPr>
                <a:xfrm>
                  <a:off x="3750600" y="4056760"/>
                  <a:ext cx="345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Ink 78">
                  <a:extLst>
                    <a:ext uri="{FF2B5EF4-FFF2-40B4-BE49-F238E27FC236}">
                      <a16:creationId xmlns:a16="http://schemas.microsoft.com/office/drawing/2014/main" id="{DB152CE4-E227-7E4A-B039-AC5D4AC20CCD}"/>
                    </a:ext>
                  </a:extLst>
                </p14:cNvPr>
                <p14:cNvContentPartPr/>
                <p14:nvPr/>
              </p14:nvContentPartPr>
              <p14:xfrm>
                <a:off x="4189440" y="4065040"/>
                <a:ext cx="52200" cy="103320"/>
              </p14:xfrm>
            </p:contentPart>
          </mc:Choice>
          <mc:Fallback xmlns="">
            <p:pic>
              <p:nvPicPr>
                <p:cNvPr id="79" name="Ink 78">
                  <a:extLst>
                    <a:ext uri="{FF2B5EF4-FFF2-40B4-BE49-F238E27FC236}">
                      <a16:creationId xmlns:a16="http://schemas.microsoft.com/office/drawing/2014/main" id="{DB152CE4-E227-7E4A-B039-AC5D4AC20CCD}"/>
                    </a:ext>
                  </a:extLst>
                </p:cNvPr>
                <p:cNvPicPr/>
                <p:nvPr/>
              </p:nvPicPr>
              <p:blipFill>
                <a:blip r:embed="rId136"/>
                <a:stretch>
                  <a:fillRect/>
                </a:stretch>
              </p:blipFill>
              <p:spPr>
                <a:xfrm>
                  <a:off x="4174320" y="4049560"/>
                  <a:ext cx="82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Ink 79">
                  <a:extLst>
                    <a:ext uri="{FF2B5EF4-FFF2-40B4-BE49-F238E27FC236}">
                      <a16:creationId xmlns:a16="http://schemas.microsoft.com/office/drawing/2014/main" id="{F2BE9EEF-3EE5-864F-ACBE-60497AFA284F}"/>
                    </a:ext>
                  </a:extLst>
                </p14:cNvPr>
                <p14:cNvContentPartPr/>
                <p14:nvPr/>
              </p14:nvContentPartPr>
              <p14:xfrm>
                <a:off x="4327320" y="4008160"/>
                <a:ext cx="118080" cy="121680"/>
              </p14:xfrm>
            </p:contentPart>
          </mc:Choice>
          <mc:Fallback xmlns="">
            <p:pic>
              <p:nvPicPr>
                <p:cNvPr id="80" name="Ink 79">
                  <a:extLst>
                    <a:ext uri="{FF2B5EF4-FFF2-40B4-BE49-F238E27FC236}">
                      <a16:creationId xmlns:a16="http://schemas.microsoft.com/office/drawing/2014/main" id="{F2BE9EEF-3EE5-864F-ACBE-60497AFA284F}"/>
                    </a:ext>
                  </a:extLst>
                </p:cNvPr>
                <p:cNvPicPr/>
                <p:nvPr/>
              </p:nvPicPr>
              <p:blipFill>
                <a:blip r:embed="rId138"/>
                <a:stretch>
                  <a:fillRect/>
                </a:stretch>
              </p:blipFill>
              <p:spPr>
                <a:xfrm>
                  <a:off x="4311840" y="3992680"/>
                  <a:ext cx="148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Ink 80">
                  <a:extLst>
                    <a:ext uri="{FF2B5EF4-FFF2-40B4-BE49-F238E27FC236}">
                      <a16:creationId xmlns:a16="http://schemas.microsoft.com/office/drawing/2014/main" id="{483CBAFA-DCB8-104A-BC0B-E22E06E789F0}"/>
                    </a:ext>
                  </a:extLst>
                </p14:cNvPr>
                <p14:cNvContentPartPr/>
                <p14:nvPr/>
              </p14:nvContentPartPr>
              <p14:xfrm>
                <a:off x="4479600" y="4036240"/>
                <a:ext cx="754560" cy="113040"/>
              </p14:xfrm>
            </p:contentPart>
          </mc:Choice>
          <mc:Fallback xmlns="">
            <p:pic>
              <p:nvPicPr>
                <p:cNvPr id="81" name="Ink 80">
                  <a:extLst>
                    <a:ext uri="{FF2B5EF4-FFF2-40B4-BE49-F238E27FC236}">
                      <a16:creationId xmlns:a16="http://schemas.microsoft.com/office/drawing/2014/main" id="{483CBAFA-DCB8-104A-BC0B-E22E06E789F0}"/>
                    </a:ext>
                  </a:extLst>
                </p:cNvPr>
                <p:cNvPicPr/>
                <p:nvPr/>
              </p:nvPicPr>
              <p:blipFill>
                <a:blip r:embed="rId140"/>
                <a:stretch>
                  <a:fillRect/>
                </a:stretch>
              </p:blipFill>
              <p:spPr>
                <a:xfrm>
                  <a:off x="4464480" y="4020760"/>
                  <a:ext cx="784800" cy="143280"/>
                </a:xfrm>
                <a:prstGeom prst="rect">
                  <a:avLst/>
                </a:prstGeom>
              </p:spPr>
            </p:pic>
          </mc:Fallback>
        </mc:AlternateContent>
      </p:grpSp>
      <p:grpSp>
        <p:nvGrpSpPr>
          <p:cNvPr id="92" name="Group 91">
            <a:extLst>
              <a:ext uri="{FF2B5EF4-FFF2-40B4-BE49-F238E27FC236}">
                <a16:creationId xmlns:a16="http://schemas.microsoft.com/office/drawing/2014/main" id="{52AB790C-C4D0-A248-9B53-A5C43F79C636}"/>
              </a:ext>
            </a:extLst>
          </p:cNvPr>
          <p:cNvGrpSpPr/>
          <p:nvPr/>
        </p:nvGrpSpPr>
        <p:grpSpPr>
          <a:xfrm>
            <a:off x="5740320" y="3961360"/>
            <a:ext cx="226800" cy="196200"/>
            <a:chOff x="5740320" y="3961360"/>
            <a:chExt cx="226800" cy="196200"/>
          </a:xfrm>
        </p:grpSpPr>
        <mc:AlternateContent xmlns:mc="http://schemas.openxmlformats.org/markup-compatibility/2006" xmlns:p14="http://schemas.microsoft.com/office/powerpoint/2010/main">
          <mc:Choice Requires="p14">
            <p:contentPart p14:bwMode="auto" r:id="rId141">
              <p14:nvContentPartPr>
                <p14:cNvPr id="82" name="Ink 81">
                  <a:extLst>
                    <a:ext uri="{FF2B5EF4-FFF2-40B4-BE49-F238E27FC236}">
                      <a16:creationId xmlns:a16="http://schemas.microsoft.com/office/drawing/2014/main" id="{63BA0F3F-5739-4242-8893-A1DCECA720C9}"/>
                    </a:ext>
                  </a:extLst>
                </p14:cNvPr>
                <p14:cNvContentPartPr/>
                <p14:nvPr/>
              </p14:nvContentPartPr>
              <p14:xfrm>
                <a:off x="5740320" y="4023280"/>
                <a:ext cx="7920" cy="107280"/>
              </p14:xfrm>
            </p:contentPart>
          </mc:Choice>
          <mc:Fallback xmlns="">
            <p:pic>
              <p:nvPicPr>
                <p:cNvPr id="82" name="Ink 81">
                  <a:extLst>
                    <a:ext uri="{FF2B5EF4-FFF2-40B4-BE49-F238E27FC236}">
                      <a16:creationId xmlns:a16="http://schemas.microsoft.com/office/drawing/2014/main" id="{63BA0F3F-5739-4242-8893-A1DCECA720C9}"/>
                    </a:ext>
                  </a:extLst>
                </p:cNvPr>
                <p:cNvPicPr/>
                <p:nvPr/>
              </p:nvPicPr>
              <p:blipFill>
                <a:blip r:embed="rId142"/>
                <a:stretch>
                  <a:fillRect/>
                </a:stretch>
              </p:blipFill>
              <p:spPr>
                <a:xfrm>
                  <a:off x="5724840" y="4007800"/>
                  <a:ext cx="38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Ink 82">
                  <a:extLst>
                    <a:ext uri="{FF2B5EF4-FFF2-40B4-BE49-F238E27FC236}">
                      <a16:creationId xmlns:a16="http://schemas.microsoft.com/office/drawing/2014/main" id="{808D2F74-D578-5249-8295-BB7F2297FD43}"/>
                    </a:ext>
                  </a:extLst>
                </p14:cNvPr>
                <p14:cNvContentPartPr/>
                <p14:nvPr/>
              </p14:nvContentPartPr>
              <p14:xfrm>
                <a:off x="5767680" y="3961360"/>
                <a:ext cx="60840" cy="21600"/>
              </p14:xfrm>
            </p:contentPart>
          </mc:Choice>
          <mc:Fallback xmlns="">
            <p:pic>
              <p:nvPicPr>
                <p:cNvPr id="83" name="Ink 82">
                  <a:extLst>
                    <a:ext uri="{FF2B5EF4-FFF2-40B4-BE49-F238E27FC236}">
                      <a16:creationId xmlns:a16="http://schemas.microsoft.com/office/drawing/2014/main" id="{808D2F74-D578-5249-8295-BB7F2297FD43}"/>
                    </a:ext>
                  </a:extLst>
                </p:cNvPr>
                <p:cNvPicPr/>
                <p:nvPr/>
              </p:nvPicPr>
              <p:blipFill>
                <a:blip r:embed="rId144"/>
                <a:stretch>
                  <a:fillRect/>
                </a:stretch>
              </p:blipFill>
              <p:spPr>
                <a:xfrm>
                  <a:off x="5752560" y="3945880"/>
                  <a:ext cx="91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Ink 83">
                  <a:extLst>
                    <a:ext uri="{FF2B5EF4-FFF2-40B4-BE49-F238E27FC236}">
                      <a16:creationId xmlns:a16="http://schemas.microsoft.com/office/drawing/2014/main" id="{E1B6AD47-E10F-CC41-BA33-254C4EDF780C}"/>
                    </a:ext>
                  </a:extLst>
                </p14:cNvPr>
                <p14:cNvContentPartPr/>
                <p14:nvPr/>
              </p14:nvContentPartPr>
              <p14:xfrm>
                <a:off x="5858760" y="3992680"/>
                <a:ext cx="108360" cy="164880"/>
              </p14:xfrm>
            </p:contentPart>
          </mc:Choice>
          <mc:Fallback xmlns="">
            <p:pic>
              <p:nvPicPr>
                <p:cNvPr id="84" name="Ink 83">
                  <a:extLst>
                    <a:ext uri="{FF2B5EF4-FFF2-40B4-BE49-F238E27FC236}">
                      <a16:creationId xmlns:a16="http://schemas.microsoft.com/office/drawing/2014/main" id="{E1B6AD47-E10F-CC41-BA33-254C4EDF780C}"/>
                    </a:ext>
                  </a:extLst>
                </p:cNvPr>
                <p:cNvPicPr/>
                <p:nvPr/>
              </p:nvPicPr>
              <p:blipFill>
                <a:blip r:embed="rId146"/>
                <a:stretch>
                  <a:fillRect/>
                </a:stretch>
              </p:blipFill>
              <p:spPr>
                <a:xfrm>
                  <a:off x="5843640" y="3977560"/>
                  <a:ext cx="138960" cy="195120"/>
                </a:xfrm>
                <a:prstGeom prst="rect">
                  <a:avLst/>
                </a:prstGeom>
              </p:spPr>
            </p:pic>
          </mc:Fallback>
        </mc:AlternateContent>
      </p:grpSp>
      <p:grpSp>
        <p:nvGrpSpPr>
          <p:cNvPr id="91" name="Group 90">
            <a:extLst>
              <a:ext uri="{FF2B5EF4-FFF2-40B4-BE49-F238E27FC236}">
                <a16:creationId xmlns:a16="http://schemas.microsoft.com/office/drawing/2014/main" id="{DDD630E2-11C2-8F44-B060-4F3F8DDD935A}"/>
              </a:ext>
            </a:extLst>
          </p:cNvPr>
          <p:cNvGrpSpPr/>
          <p:nvPr/>
        </p:nvGrpSpPr>
        <p:grpSpPr>
          <a:xfrm>
            <a:off x="6359880" y="4002760"/>
            <a:ext cx="758880" cy="119520"/>
            <a:chOff x="6359880" y="4002760"/>
            <a:chExt cx="758880" cy="119520"/>
          </a:xfrm>
        </p:grpSpPr>
        <mc:AlternateContent xmlns:mc="http://schemas.openxmlformats.org/markup-compatibility/2006" xmlns:p14="http://schemas.microsoft.com/office/powerpoint/2010/main">
          <mc:Choice Requires="p14">
            <p:contentPart p14:bwMode="auto" r:id="rId147">
              <p14:nvContentPartPr>
                <p14:cNvPr id="85" name="Ink 84">
                  <a:extLst>
                    <a:ext uri="{FF2B5EF4-FFF2-40B4-BE49-F238E27FC236}">
                      <a16:creationId xmlns:a16="http://schemas.microsoft.com/office/drawing/2014/main" id="{C145A5DA-1674-724F-A21B-4CA28F71EF04}"/>
                    </a:ext>
                  </a:extLst>
                </p14:cNvPr>
                <p14:cNvContentPartPr/>
                <p14:nvPr/>
              </p14:nvContentPartPr>
              <p14:xfrm>
                <a:off x="6359880" y="4002760"/>
                <a:ext cx="303120" cy="116640"/>
              </p14:xfrm>
            </p:contentPart>
          </mc:Choice>
          <mc:Fallback xmlns="">
            <p:pic>
              <p:nvPicPr>
                <p:cNvPr id="85" name="Ink 84">
                  <a:extLst>
                    <a:ext uri="{FF2B5EF4-FFF2-40B4-BE49-F238E27FC236}">
                      <a16:creationId xmlns:a16="http://schemas.microsoft.com/office/drawing/2014/main" id="{C145A5DA-1674-724F-A21B-4CA28F71EF04}"/>
                    </a:ext>
                  </a:extLst>
                </p:cNvPr>
                <p:cNvPicPr/>
                <p:nvPr/>
              </p:nvPicPr>
              <p:blipFill>
                <a:blip r:embed="rId148"/>
                <a:stretch>
                  <a:fillRect/>
                </a:stretch>
              </p:blipFill>
              <p:spPr>
                <a:xfrm>
                  <a:off x="6344760" y="3987640"/>
                  <a:ext cx="333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Ink 85">
                  <a:extLst>
                    <a:ext uri="{FF2B5EF4-FFF2-40B4-BE49-F238E27FC236}">
                      <a16:creationId xmlns:a16="http://schemas.microsoft.com/office/drawing/2014/main" id="{CCE8AE8D-D5EA-D140-9DF0-2870203244E5}"/>
                    </a:ext>
                  </a:extLst>
                </p14:cNvPr>
                <p14:cNvContentPartPr/>
                <p14:nvPr/>
              </p14:nvContentPartPr>
              <p14:xfrm>
                <a:off x="6736080" y="4004200"/>
                <a:ext cx="382680" cy="118080"/>
              </p14:xfrm>
            </p:contentPart>
          </mc:Choice>
          <mc:Fallback xmlns="">
            <p:pic>
              <p:nvPicPr>
                <p:cNvPr id="86" name="Ink 85">
                  <a:extLst>
                    <a:ext uri="{FF2B5EF4-FFF2-40B4-BE49-F238E27FC236}">
                      <a16:creationId xmlns:a16="http://schemas.microsoft.com/office/drawing/2014/main" id="{CCE8AE8D-D5EA-D140-9DF0-2870203244E5}"/>
                    </a:ext>
                  </a:extLst>
                </p:cNvPr>
                <p:cNvPicPr/>
                <p:nvPr/>
              </p:nvPicPr>
              <p:blipFill>
                <a:blip r:embed="rId150"/>
                <a:stretch>
                  <a:fillRect/>
                </a:stretch>
              </p:blipFill>
              <p:spPr>
                <a:xfrm>
                  <a:off x="6720600" y="3988720"/>
                  <a:ext cx="412920" cy="148320"/>
                </a:xfrm>
                <a:prstGeom prst="rect">
                  <a:avLst/>
                </a:prstGeom>
              </p:spPr>
            </p:pic>
          </mc:Fallback>
        </mc:AlternateContent>
      </p:grpSp>
      <p:grpSp>
        <p:nvGrpSpPr>
          <p:cNvPr id="90" name="Group 89">
            <a:extLst>
              <a:ext uri="{FF2B5EF4-FFF2-40B4-BE49-F238E27FC236}">
                <a16:creationId xmlns:a16="http://schemas.microsoft.com/office/drawing/2014/main" id="{D58BC21E-FA26-E240-A3B9-EE0962EC5245}"/>
              </a:ext>
            </a:extLst>
          </p:cNvPr>
          <p:cNvGrpSpPr/>
          <p:nvPr/>
        </p:nvGrpSpPr>
        <p:grpSpPr>
          <a:xfrm>
            <a:off x="7396320" y="3859120"/>
            <a:ext cx="778320" cy="252720"/>
            <a:chOff x="7396320" y="3859120"/>
            <a:chExt cx="778320" cy="252720"/>
          </a:xfrm>
        </p:grpSpPr>
        <mc:AlternateContent xmlns:mc="http://schemas.openxmlformats.org/markup-compatibility/2006" xmlns:p14="http://schemas.microsoft.com/office/powerpoint/2010/main">
          <mc:Choice Requires="p14">
            <p:contentPart p14:bwMode="auto" r:id="rId151">
              <p14:nvContentPartPr>
                <p14:cNvPr id="87" name="Ink 86">
                  <a:extLst>
                    <a:ext uri="{FF2B5EF4-FFF2-40B4-BE49-F238E27FC236}">
                      <a16:creationId xmlns:a16="http://schemas.microsoft.com/office/drawing/2014/main" id="{CAAA6EC1-16F7-7444-8D4A-40A19275374F}"/>
                    </a:ext>
                  </a:extLst>
                </p14:cNvPr>
                <p14:cNvContentPartPr/>
                <p14:nvPr/>
              </p14:nvContentPartPr>
              <p14:xfrm>
                <a:off x="7457160" y="3881080"/>
                <a:ext cx="19080" cy="194760"/>
              </p14:xfrm>
            </p:contentPart>
          </mc:Choice>
          <mc:Fallback xmlns="">
            <p:pic>
              <p:nvPicPr>
                <p:cNvPr id="87" name="Ink 86">
                  <a:extLst>
                    <a:ext uri="{FF2B5EF4-FFF2-40B4-BE49-F238E27FC236}">
                      <a16:creationId xmlns:a16="http://schemas.microsoft.com/office/drawing/2014/main" id="{CAAA6EC1-16F7-7444-8D4A-40A19275374F}"/>
                    </a:ext>
                  </a:extLst>
                </p:cNvPr>
                <p:cNvPicPr/>
                <p:nvPr/>
              </p:nvPicPr>
              <p:blipFill>
                <a:blip r:embed="rId152"/>
                <a:stretch>
                  <a:fillRect/>
                </a:stretch>
              </p:blipFill>
              <p:spPr>
                <a:xfrm>
                  <a:off x="7442040" y="3865600"/>
                  <a:ext cx="49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Ink 87">
                  <a:extLst>
                    <a:ext uri="{FF2B5EF4-FFF2-40B4-BE49-F238E27FC236}">
                      <a16:creationId xmlns:a16="http://schemas.microsoft.com/office/drawing/2014/main" id="{CEDB6C07-F6C4-9A46-8B26-5B8D2F0DC4F2}"/>
                    </a:ext>
                  </a:extLst>
                </p14:cNvPr>
                <p14:cNvContentPartPr/>
                <p14:nvPr/>
              </p14:nvContentPartPr>
              <p14:xfrm>
                <a:off x="7396320" y="3859120"/>
                <a:ext cx="316080" cy="231480"/>
              </p14:xfrm>
            </p:contentPart>
          </mc:Choice>
          <mc:Fallback xmlns="">
            <p:pic>
              <p:nvPicPr>
                <p:cNvPr id="88" name="Ink 87">
                  <a:extLst>
                    <a:ext uri="{FF2B5EF4-FFF2-40B4-BE49-F238E27FC236}">
                      <a16:creationId xmlns:a16="http://schemas.microsoft.com/office/drawing/2014/main" id="{CEDB6C07-F6C4-9A46-8B26-5B8D2F0DC4F2}"/>
                    </a:ext>
                  </a:extLst>
                </p:cNvPr>
                <p:cNvPicPr/>
                <p:nvPr/>
              </p:nvPicPr>
              <p:blipFill>
                <a:blip r:embed="rId154"/>
                <a:stretch>
                  <a:fillRect/>
                </a:stretch>
              </p:blipFill>
              <p:spPr>
                <a:xfrm>
                  <a:off x="7381200" y="3844000"/>
                  <a:ext cx="3466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Ink 88">
                  <a:extLst>
                    <a:ext uri="{FF2B5EF4-FFF2-40B4-BE49-F238E27FC236}">
                      <a16:creationId xmlns:a16="http://schemas.microsoft.com/office/drawing/2014/main" id="{265A17BB-A921-B949-81A6-8552522EBB8D}"/>
                    </a:ext>
                  </a:extLst>
                </p14:cNvPr>
                <p14:cNvContentPartPr/>
                <p14:nvPr/>
              </p14:nvContentPartPr>
              <p14:xfrm>
                <a:off x="7772160" y="3982600"/>
                <a:ext cx="402480" cy="129240"/>
              </p14:xfrm>
            </p:contentPart>
          </mc:Choice>
          <mc:Fallback xmlns="">
            <p:pic>
              <p:nvPicPr>
                <p:cNvPr id="89" name="Ink 88">
                  <a:extLst>
                    <a:ext uri="{FF2B5EF4-FFF2-40B4-BE49-F238E27FC236}">
                      <a16:creationId xmlns:a16="http://schemas.microsoft.com/office/drawing/2014/main" id="{265A17BB-A921-B949-81A6-8552522EBB8D}"/>
                    </a:ext>
                  </a:extLst>
                </p:cNvPr>
                <p:cNvPicPr/>
                <p:nvPr/>
              </p:nvPicPr>
              <p:blipFill>
                <a:blip r:embed="rId156"/>
                <a:stretch>
                  <a:fillRect/>
                </a:stretch>
              </p:blipFill>
              <p:spPr>
                <a:xfrm>
                  <a:off x="7757040" y="3967120"/>
                  <a:ext cx="433080" cy="159480"/>
                </a:xfrm>
                <a:prstGeom prst="rect">
                  <a:avLst/>
                </a:prstGeom>
              </p:spPr>
            </p:pic>
          </mc:Fallback>
        </mc:AlternateContent>
      </p:grpSp>
      <p:grpSp>
        <p:nvGrpSpPr>
          <p:cNvPr id="99" name="Group 98">
            <a:extLst>
              <a:ext uri="{FF2B5EF4-FFF2-40B4-BE49-F238E27FC236}">
                <a16:creationId xmlns:a16="http://schemas.microsoft.com/office/drawing/2014/main" id="{D5F8BC7D-8C31-F54E-919F-C59C2807A9B2}"/>
              </a:ext>
            </a:extLst>
          </p:cNvPr>
          <p:cNvGrpSpPr/>
          <p:nvPr/>
        </p:nvGrpSpPr>
        <p:grpSpPr>
          <a:xfrm>
            <a:off x="8524200" y="3911320"/>
            <a:ext cx="1092960" cy="186480"/>
            <a:chOff x="8524200" y="3911320"/>
            <a:chExt cx="1092960" cy="186480"/>
          </a:xfrm>
        </p:grpSpPr>
        <mc:AlternateContent xmlns:mc="http://schemas.openxmlformats.org/markup-compatibility/2006" xmlns:p14="http://schemas.microsoft.com/office/powerpoint/2010/main">
          <mc:Choice Requires="p14">
            <p:contentPart p14:bwMode="auto" r:id="rId157">
              <p14:nvContentPartPr>
                <p14:cNvPr id="95" name="Ink 94">
                  <a:extLst>
                    <a:ext uri="{FF2B5EF4-FFF2-40B4-BE49-F238E27FC236}">
                      <a16:creationId xmlns:a16="http://schemas.microsoft.com/office/drawing/2014/main" id="{336CFF13-7F30-184F-9E76-F400C34320BC}"/>
                    </a:ext>
                  </a:extLst>
                </p14:cNvPr>
                <p14:cNvContentPartPr/>
                <p14:nvPr/>
              </p14:nvContentPartPr>
              <p14:xfrm>
                <a:off x="8524200" y="3911320"/>
                <a:ext cx="322920" cy="186480"/>
              </p14:xfrm>
            </p:contentPart>
          </mc:Choice>
          <mc:Fallback xmlns="">
            <p:pic>
              <p:nvPicPr>
                <p:cNvPr id="95" name="Ink 94">
                  <a:extLst>
                    <a:ext uri="{FF2B5EF4-FFF2-40B4-BE49-F238E27FC236}">
                      <a16:creationId xmlns:a16="http://schemas.microsoft.com/office/drawing/2014/main" id="{336CFF13-7F30-184F-9E76-F400C34320BC}"/>
                    </a:ext>
                  </a:extLst>
                </p:cNvPr>
                <p:cNvPicPr/>
                <p:nvPr/>
              </p:nvPicPr>
              <p:blipFill>
                <a:blip r:embed="rId158"/>
                <a:stretch>
                  <a:fillRect/>
                </a:stretch>
              </p:blipFill>
              <p:spPr>
                <a:xfrm>
                  <a:off x="8508720" y="3896200"/>
                  <a:ext cx="353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Ink 95">
                  <a:extLst>
                    <a:ext uri="{FF2B5EF4-FFF2-40B4-BE49-F238E27FC236}">
                      <a16:creationId xmlns:a16="http://schemas.microsoft.com/office/drawing/2014/main" id="{8B79D0DD-A9A7-F841-B736-4B01F0AC7C0A}"/>
                    </a:ext>
                  </a:extLst>
                </p14:cNvPr>
                <p14:cNvContentPartPr/>
                <p14:nvPr/>
              </p14:nvContentPartPr>
              <p14:xfrm>
                <a:off x="8960880" y="3991960"/>
                <a:ext cx="72360" cy="78120"/>
              </p14:xfrm>
            </p:contentPart>
          </mc:Choice>
          <mc:Fallback xmlns="">
            <p:pic>
              <p:nvPicPr>
                <p:cNvPr id="96" name="Ink 95">
                  <a:extLst>
                    <a:ext uri="{FF2B5EF4-FFF2-40B4-BE49-F238E27FC236}">
                      <a16:creationId xmlns:a16="http://schemas.microsoft.com/office/drawing/2014/main" id="{8B79D0DD-A9A7-F841-B736-4B01F0AC7C0A}"/>
                    </a:ext>
                  </a:extLst>
                </p:cNvPr>
                <p:cNvPicPr/>
                <p:nvPr/>
              </p:nvPicPr>
              <p:blipFill>
                <a:blip r:embed="rId160"/>
                <a:stretch>
                  <a:fillRect/>
                </a:stretch>
              </p:blipFill>
              <p:spPr>
                <a:xfrm>
                  <a:off x="8945760" y="3976840"/>
                  <a:ext cx="102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Ink 96">
                  <a:extLst>
                    <a:ext uri="{FF2B5EF4-FFF2-40B4-BE49-F238E27FC236}">
                      <a16:creationId xmlns:a16="http://schemas.microsoft.com/office/drawing/2014/main" id="{B077C21A-6C59-DE45-B5AC-6880E84F94E8}"/>
                    </a:ext>
                  </a:extLst>
                </p14:cNvPr>
                <p14:cNvContentPartPr/>
                <p14:nvPr/>
              </p14:nvContentPartPr>
              <p14:xfrm>
                <a:off x="9093000" y="3962080"/>
                <a:ext cx="136080" cy="85680"/>
              </p14:xfrm>
            </p:contentPart>
          </mc:Choice>
          <mc:Fallback xmlns="">
            <p:pic>
              <p:nvPicPr>
                <p:cNvPr id="97" name="Ink 96">
                  <a:extLst>
                    <a:ext uri="{FF2B5EF4-FFF2-40B4-BE49-F238E27FC236}">
                      <a16:creationId xmlns:a16="http://schemas.microsoft.com/office/drawing/2014/main" id="{B077C21A-6C59-DE45-B5AC-6880E84F94E8}"/>
                    </a:ext>
                  </a:extLst>
                </p:cNvPr>
                <p:cNvPicPr/>
                <p:nvPr/>
              </p:nvPicPr>
              <p:blipFill>
                <a:blip r:embed="rId162"/>
                <a:stretch>
                  <a:fillRect/>
                </a:stretch>
              </p:blipFill>
              <p:spPr>
                <a:xfrm>
                  <a:off x="9077880" y="3946960"/>
                  <a:ext cx="166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Ink 97">
                  <a:extLst>
                    <a:ext uri="{FF2B5EF4-FFF2-40B4-BE49-F238E27FC236}">
                      <a16:creationId xmlns:a16="http://schemas.microsoft.com/office/drawing/2014/main" id="{95BCE54A-C46C-9E43-A819-4B99A3FF8A57}"/>
                    </a:ext>
                  </a:extLst>
                </p14:cNvPr>
                <p14:cNvContentPartPr/>
                <p14:nvPr/>
              </p14:nvContentPartPr>
              <p14:xfrm>
                <a:off x="9294960" y="3927520"/>
                <a:ext cx="322200" cy="113040"/>
              </p14:xfrm>
            </p:contentPart>
          </mc:Choice>
          <mc:Fallback xmlns="">
            <p:pic>
              <p:nvPicPr>
                <p:cNvPr id="98" name="Ink 97">
                  <a:extLst>
                    <a:ext uri="{FF2B5EF4-FFF2-40B4-BE49-F238E27FC236}">
                      <a16:creationId xmlns:a16="http://schemas.microsoft.com/office/drawing/2014/main" id="{95BCE54A-C46C-9E43-A819-4B99A3FF8A57}"/>
                    </a:ext>
                  </a:extLst>
                </p:cNvPr>
                <p:cNvPicPr/>
                <p:nvPr/>
              </p:nvPicPr>
              <p:blipFill>
                <a:blip r:embed="rId164"/>
                <a:stretch>
                  <a:fillRect/>
                </a:stretch>
              </p:blipFill>
              <p:spPr>
                <a:xfrm>
                  <a:off x="9279480" y="3912040"/>
                  <a:ext cx="352800" cy="143640"/>
                </a:xfrm>
                <a:prstGeom prst="rect">
                  <a:avLst/>
                </a:prstGeom>
              </p:spPr>
            </p:pic>
          </mc:Fallback>
        </mc:AlternateContent>
      </p:grpSp>
      <p:grpSp>
        <p:nvGrpSpPr>
          <p:cNvPr id="112" name="Group 111">
            <a:extLst>
              <a:ext uri="{FF2B5EF4-FFF2-40B4-BE49-F238E27FC236}">
                <a16:creationId xmlns:a16="http://schemas.microsoft.com/office/drawing/2014/main" id="{E5122E85-8E3D-9F41-B484-EA62E30D492F}"/>
              </a:ext>
            </a:extLst>
          </p:cNvPr>
          <p:cNvGrpSpPr/>
          <p:nvPr/>
        </p:nvGrpSpPr>
        <p:grpSpPr>
          <a:xfrm>
            <a:off x="9954480" y="3698200"/>
            <a:ext cx="1135080" cy="528480"/>
            <a:chOff x="9954480" y="3698200"/>
            <a:chExt cx="1135080" cy="528480"/>
          </a:xfrm>
        </p:grpSpPr>
        <mc:AlternateContent xmlns:mc="http://schemas.openxmlformats.org/markup-compatibility/2006" xmlns:p14="http://schemas.microsoft.com/office/powerpoint/2010/main">
          <mc:Choice Requires="p14">
            <p:contentPart p14:bwMode="auto" r:id="rId165">
              <p14:nvContentPartPr>
                <p14:cNvPr id="106" name="Ink 105">
                  <a:extLst>
                    <a:ext uri="{FF2B5EF4-FFF2-40B4-BE49-F238E27FC236}">
                      <a16:creationId xmlns:a16="http://schemas.microsoft.com/office/drawing/2014/main" id="{2BECFFDE-9D79-DA44-BFED-8F219598B69B}"/>
                    </a:ext>
                  </a:extLst>
                </p14:cNvPr>
                <p14:cNvContentPartPr/>
                <p14:nvPr/>
              </p14:nvContentPartPr>
              <p14:xfrm>
                <a:off x="9954480" y="3830320"/>
                <a:ext cx="104760" cy="172440"/>
              </p14:xfrm>
            </p:contentPart>
          </mc:Choice>
          <mc:Fallback xmlns="">
            <p:pic>
              <p:nvPicPr>
                <p:cNvPr id="106" name="Ink 105">
                  <a:extLst>
                    <a:ext uri="{FF2B5EF4-FFF2-40B4-BE49-F238E27FC236}">
                      <a16:creationId xmlns:a16="http://schemas.microsoft.com/office/drawing/2014/main" id="{2BECFFDE-9D79-DA44-BFED-8F219598B69B}"/>
                    </a:ext>
                  </a:extLst>
                </p:cNvPr>
                <p:cNvPicPr/>
                <p:nvPr/>
              </p:nvPicPr>
              <p:blipFill>
                <a:blip r:embed="rId166"/>
                <a:stretch>
                  <a:fillRect/>
                </a:stretch>
              </p:blipFill>
              <p:spPr>
                <a:xfrm>
                  <a:off x="9939000" y="3814840"/>
                  <a:ext cx="135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7" name="Ink 106">
                  <a:extLst>
                    <a:ext uri="{FF2B5EF4-FFF2-40B4-BE49-F238E27FC236}">
                      <a16:creationId xmlns:a16="http://schemas.microsoft.com/office/drawing/2014/main" id="{2BC97E39-2C98-9F46-8BF3-C3654085DCE5}"/>
                    </a:ext>
                  </a:extLst>
                </p14:cNvPr>
                <p14:cNvContentPartPr/>
                <p14:nvPr/>
              </p14:nvContentPartPr>
              <p14:xfrm>
                <a:off x="10088400" y="3875680"/>
                <a:ext cx="126360" cy="351000"/>
              </p14:xfrm>
            </p:contentPart>
          </mc:Choice>
          <mc:Fallback xmlns="">
            <p:pic>
              <p:nvPicPr>
                <p:cNvPr id="107" name="Ink 106">
                  <a:extLst>
                    <a:ext uri="{FF2B5EF4-FFF2-40B4-BE49-F238E27FC236}">
                      <a16:creationId xmlns:a16="http://schemas.microsoft.com/office/drawing/2014/main" id="{2BC97E39-2C98-9F46-8BF3-C3654085DCE5}"/>
                    </a:ext>
                  </a:extLst>
                </p:cNvPr>
                <p:cNvPicPr/>
                <p:nvPr/>
              </p:nvPicPr>
              <p:blipFill>
                <a:blip r:embed="rId168"/>
                <a:stretch>
                  <a:fillRect/>
                </a:stretch>
              </p:blipFill>
              <p:spPr>
                <a:xfrm>
                  <a:off x="10073280" y="3860560"/>
                  <a:ext cx="1569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8" name="Ink 107">
                  <a:extLst>
                    <a:ext uri="{FF2B5EF4-FFF2-40B4-BE49-F238E27FC236}">
                      <a16:creationId xmlns:a16="http://schemas.microsoft.com/office/drawing/2014/main" id="{D9F3048A-8A35-C747-87E1-C795B9B5753A}"/>
                    </a:ext>
                  </a:extLst>
                </p14:cNvPr>
                <p14:cNvContentPartPr/>
                <p14:nvPr/>
              </p14:nvContentPartPr>
              <p14:xfrm>
                <a:off x="10302240" y="3931840"/>
                <a:ext cx="6840" cy="74520"/>
              </p14:xfrm>
            </p:contentPart>
          </mc:Choice>
          <mc:Fallback xmlns="">
            <p:pic>
              <p:nvPicPr>
                <p:cNvPr id="108" name="Ink 107">
                  <a:extLst>
                    <a:ext uri="{FF2B5EF4-FFF2-40B4-BE49-F238E27FC236}">
                      <a16:creationId xmlns:a16="http://schemas.microsoft.com/office/drawing/2014/main" id="{D9F3048A-8A35-C747-87E1-C795B9B5753A}"/>
                    </a:ext>
                  </a:extLst>
                </p:cNvPr>
                <p:cNvPicPr/>
                <p:nvPr/>
              </p:nvPicPr>
              <p:blipFill>
                <a:blip r:embed="rId170"/>
                <a:stretch>
                  <a:fillRect/>
                </a:stretch>
              </p:blipFill>
              <p:spPr>
                <a:xfrm>
                  <a:off x="10286760" y="3916360"/>
                  <a:ext cx="37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 name="Ink 108">
                  <a:extLst>
                    <a:ext uri="{FF2B5EF4-FFF2-40B4-BE49-F238E27FC236}">
                      <a16:creationId xmlns:a16="http://schemas.microsoft.com/office/drawing/2014/main" id="{4EA9E80E-297B-DA45-A2D2-DAFE57FFF0DD}"/>
                    </a:ext>
                  </a:extLst>
                </p14:cNvPr>
                <p14:cNvContentPartPr/>
                <p14:nvPr/>
              </p14:nvContentPartPr>
              <p14:xfrm>
                <a:off x="10312320" y="3840400"/>
                <a:ext cx="175320" cy="185040"/>
              </p14:xfrm>
            </p:contentPart>
          </mc:Choice>
          <mc:Fallback xmlns="">
            <p:pic>
              <p:nvPicPr>
                <p:cNvPr id="109" name="Ink 108">
                  <a:extLst>
                    <a:ext uri="{FF2B5EF4-FFF2-40B4-BE49-F238E27FC236}">
                      <a16:creationId xmlns:a16="http://schemas.microsoft.com/office/drawing/2014/main" id="{4EA9E80E-297B-DA45-A2D2-DAFE57FFF0DD}"/>
                    </a:ext>
                  </a:extLst>
                </p:cNvPr>
                <p:cNvPicPr/>
                <p:nvPr/>
              </p:nvPicPr>
              <p:blipFill>
                <a:blip r:embed="rId172"/>
                <a:stretch>
                  <a:fillRect/>
                </a:stretch>
              </p:blipFill>
              <p:spPr>
                <a:xfrm>
                  <a:off x="10296840" y="3824920"/>
                  <a:ext cx="205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Ink 109">
                  <a:extLst>
                    <a:ext uri="{FF2B5EF4-FFF2-40B4-BE49-F238E27FC236}">
                      <a16:creationId xmlns:a16="http://schemas.microsoft.com/office/drawing/2014/main" id="{597BB0C4-62A4-3B40-9069-DD3D68A82844}"/>
                    </a:ext>
                  </a:extLst>
                </p14:cNvPr>
                <p14:cNvContentPartPr/>
                <p14:nvPr/>
              </p14:nvContentPartPr>
              <p14:xfrm>
                <a:off x="10598160" y="3698200"/>
                <a:ext cx="142560" cy="307440"/>
              </p14:xfrm>
            </p:contentPart>
          </mc:Choice>
          <mc:Fallback xmlns="">
            <p:pic>
              <p:nvPicPr>
                <p:cNvPr id="110" name="Ink 109">
                  <a:extLst>
                    <a:ext uri="{FF2B5EF4-FFF2-40B4-BE49-F238E27FC236}">
                      <a16:creationId xmlns:a16="http://schemas.microsoft.com/office/drawing/2014/main" id="{597BB0C4-62A4-3B40-9069-DD3D68A82844}"/>
                    </a:ext>
                  </a:extLst>
                </p:cNvPr>
                <p:cNvPicPr/>
                <p:nvPr/>
              </p:nvPicPr>
              <p:blipFill>
                <a:blip r:embed="rId174"/>
                <a:stretch>
                  <a:fillRect/>
                </a:stretch>
              </p:blipFill>
              <p:spPr>
                <a:xfrm>
                  <a:off x="10583040" y="3682720"/>
                  <a:ext cx="1731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Ink 110">
                  <a:extLst>
                    <a:ext uri="{FF2B5EF4-FFF2-40B4-BE49-F238E27FC236}">
                      <a16:creationId xmlns:a16="http://schemas.microsoft.com/office/drawing/2014/main" id="{B6156080-663F-6B47-9ECF-892DACE1F1EE}"/>
                    </a:ext>
                  </a:extLst>
                </p14:cNvPr>
                <p14:cNvContentPartPr/>
                <p14:nvPr/>
              </p14:nvContentPartPr>
              <p14:xfrm>
                <a:off x="10739280" y="3759040"/>
                <a:ext cx="350280" cy="277560"/>
              </p14:xfrm>
            </p:contentPart>
          </mc:Choice>
          <mc:Fallback xmlns="">
            <p:pic>
              <p:nvPicPr>
                <p:cNvPr id="111" name="Ink 110">
                  <a:extLst>
                    <a:ext uri="{FF2B5EF4-FFF2-40B4-BE49-F238E27FC236}">
                      <a16:creationId xmlns:a16="http://schemas.microsoft.com/office/drawing/2014/main" id="{B6156080-663F-6B47-9ECF-892DACE1F1EE}"/>
                    </a:ext>
                  </a:extLst>
                </p:cNvPr>
                <p:cNvPicPr/>
                <p:nvPr/>
              </p:nvPicPr>
              <p:blipFill>
                <a:blip r:embed="rId176"/>
                <a:stretch>
                  <a:fillRect/>
                </a:stretch>
              </p:blipFill>
              <p:spPr>
                <a:xfrm>
                  <a:off x="10724160" y="3743920"/>
                  <a:ext cx="380880" cy="308160"/>
                </a:xfrm>
                <a:prstGeom prst="rect">
                  <a:avLst/>
                </a:prstGeom>
              </p:spPr>
            </p:pic>
          </mc:Fallback>
        </mc:AlternateContent>
      </p:grpSp>
      <p:grpSp>
        <p:nvGrpSpPr>
          <p:cNvPr id="133" name="Group 132">
            <a:extLst>
              <a:ext uri="{FF2B5EF4-FFF2-40B4-BE49-F238E27FC236}">
                <a16:creationId xmlns:a16="http://schemas.microsoft.com/office/drawing/2014/main" id="{E470A696-A167-8D45-95A3-6D714DEBFB6C}"/>
              </a:ext>
            </a:extLst>
          </p:cNvPr>
          <p:cNvGrpSpPr/>
          <p:nvPr/>
        </p:nvGrpSpPr>
        <p:grpSpPr>
          <a:xfrm>
            <a:off x="2112960" y="4316680"/>
            <a:ext cx="907560" cy="477720"/>
            <a:chOff x="2112960" y="4316680"/>
            <a:chExt cx="907560" cy="477720"/>
          </a:xfrm>
        </p:grpSpPr>
        <mc:AlternateContent xmlns:mc="http://schemas.openxmlformats.org/markup-compatibility/2006" xmlns:p14="http://schemas.microsoft.com/office/powerpoint/2010/main">
          <mc:Choice Requires="p14">
            <p:contentPart p14:bwMode="auto" r:id="rId177">
              <p14:nvContentPartPr>
                <p14:cNvPr id="113" name="Ink 112">
                  <a:extLst>
                    <a:ext uri="{FF2B5EF4-FFF2-40B4-BE49-F238E27FC236}">
                      <a16:creationId xmlns:a16="http://schemas.microsoft.com/office/drawing/2014/main" id="{3F4BD2C9-9DF8-8B45-8302-06FA24A70BFA}"/>
                    </a:ext>
                  </a:extLst>
                </p14:cNvPr>
                <p14:cNvContentPartPr/>
                <p14:nvPr/>
              </p14:nvContentPartPr>
              <p14:xfrm>
                <a:off x="2214840" y="4316680"/>
                <a:ext cx="162720" cy="477720"/>
              </p14:xfrm>
            </p:contentPart>
          </mc:Choice>
          <mc:Fallback xmlns="">
            <p:pic>
              <p:nvPicPr>
                <p:cNvPr id="113" name="Ink 112">
                  <a:extLst>
                    <a:ext uri="{FF2B5EF4-FFF2-40B4-BE49-F238E27FC236}">
                      <a16:creationId xmlns:a16="http://schemas.microsoft.com/office/drawing/2014/main" id="{3F4BD2C9-9DF8-8B45-8302-06FA24A70BFA}"/>
                    </a:ext>
                  </a:extLst>
                </p:cNvPr>
                <p:cNvPicPr/>
                <p:nvPr/>
              </p:nvPicPr>
              <p:blipFill>
                <a:blip r:embed="rId178"/>
                <a:stretch>
                  <a:fillRect/>
                </a:stretch>
              </p:blipFill>
              <p:spPr>
                <a:xfrm>
                  <a:off x="2199720" y="4301560"/>
                  <a:ext cx="1933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 name="Ink 113">
                  <a:extLst>
                    <a:ext uri="{FF2B5EF4-FFF2-40B4-BE49-F238E27FC236}">
                      <a16:creationId xmlns:a16="http://schemas.microsoft.com/office/drawing/2014/main" id="{12BAEFB1-C281-BB48-AB26-F97914F56350}"/>
                    </a:ext>
                  </a:extLst>
                </p14:cNvPr>
                <p14:cNvContentPartPr/>
                <p14:nvPr/>
              </p14:nvContentPartPr>
              <p14:xfrm>
                <a:off x="2112960" y="4663360"/>
                <a:ext cx="231480" cy="127440"/>
              </p14:xfrm>
            </p:contentPart>
          </mc:Choice>
          <mc:Fallback xmlns="">
            <p:pic>
              <p:nvPicPr>
                <p:cNvPr id="114" name="Ink 113">
                  <a:extLst>
                    <a:ext uri="{FF2B5EF4-FFF2-40B4-BE49-F238E27FC236}">
                      <a16:creationId xmlns:a16="http://schemas.microsoft.com/office/drawing/2014/main" id="{12BAEFB1-C281-BB48-AB26-F97914F56350}"/>
                    </a:ext>
                  </a:extLst>
                </p:cNvPr>
                <p:cNvPicPr/>
                <p:nvPr/>
              </p:nvPicPr>
              <p:blipFill>
                <a:blip r:embed="rId180"/>
                <a:stretch>
                  <a:fillRect/>
                </a:stretch>
              </p:blipFill>
              <p:spPr>
                <a:xfrm>
                  <a:off x="2097840" y="4647880"/>
                  <a:ext cx="262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Ink 114">
                  <a:extLst>
                    <a:ext uri="{FF2B5EF4-FFF2-40B4-BE49-F238E27FC236}">
                      <a16:creationId xmlns:a16="http://schemas.microsoft.com/office/drawing/2014/main" id="{E28BC652-395D-DB4D-A096-680DEBEA3206}"/>
                    </a:ext>
                  </a:extLst>
                </p14:cNvPr>
                <p14:cNvContentPartPr/>
                <p14:nvPr/>
              </p14:nvContentPartPr>
              <p14:xfrm>
                <a:off x="2407800" y="4439800"/>
                <a:ext cx="360" cy="360"/>
              </p14:xfrm>
            </p:contentPart>
          </mc:Choice>
          <mc:Fallback xmlns="">
            <p:pic>
              <p:nvPicPr>
                <p:cNvPr id="115" name="Ink 114">
                  <a:extLst>
                    <a:ext uri="{FF2B5EF4-FFF2-40B4-BE49-F238E27FC236}">
                      <a16:creationId xmlns:a16="http://schemas.microsoft.com/office/drawing/2014/main" id="{E28BC652-395D-DB4D-A096-680DEBEA3206}"/>
                    </a:ext>
                  </a:extLst>
                </p:cNvPr>
                <p:cNvPicPr/>
                <p:nvPr/>
              </p:nvPicPr>
              <p:blipFill>
                <a:blip r:embed="rId46"/>
                <a:stretch>
                  <a:fillRect/>
                </a:stretch>
              </p:blipFill>
              <p:spPr>
                <a:xfrm>
                  <a:off x="2392320" y="442432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79D92F9E-909B-3440-900C-363F0AC5A3F6}"/>
                    </a:ext>
                  </a:extLst>
                </p14:cNvPr>
                <p14:cNvContentPartPr/>
                <p14:nvPr/>
              </p14:nvContentPartPr>
              <p14:xfrm>
                <a:off x="2425800" y="4439800"/>
                <a:ext cx="469800" cy="329760"/>
              </p14:xfrm>
            </p:contentPart>
          </mc:Choice>
          <mc:Fallback xmlns="">
            <p:pic>
              <p:nvPicPr>
                <p:cNvPr id="116" name="Ink 115">
                  <a:extLst>
                    <a:ext uri="{FF2B5EF4-FFF2-40B4-BE49-F238E27FC236}">
                      <a16:creationId xmlns:a16="http://schemas.microsoft.com/office/drawing/2014/main" id="{79D92F9E-909B-3440-900C-363F0AC5A3F6}"/>
                    </a:ext>
                  </a:extLst>
                </p:cNvPr>
                <p:cNvPicPr/>
                <p:nvPr/>
              </p:nvPicPr>
              <p:blipFill>
                <a:blip r:embed="rId183"/>
                <a:stretch>
                  <a:fillRect/>
                </a:stretch>
              </p:blipFill>
              <p:spPr>
                <a:xfrm>
                  <a:off x="2410320" y="4424320"/>
                  <a:ext cx="5004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4D1F1648-63ED-DA4A-AE74-F7E3F6C0AD5D}"/>
                    </a:ext>
                  </a:extLst>
                </p14:cNvPr>
                <p14:cNvContentPartPr/>
                <p14:nvPr/>
              </p14:nvContentPartPr>
              <p14:xfrm>
                <a:off x="2936280" y="4663360"/>
                <a:ext cx="84240" cy="118440"/>
              </p14:xfrm>
            </p:contentPart>
          </mc:Choice>
          <mc:Fallback xmlns="">
            <p:pic>
              <p:nvPicPr>
                <p:cNvPr id="117" name="Ink 116">
                  <a:extLst>
                    <a:ext uri="{FF2B5EF4-FFF2-40B4-BE49-F238E27FC236}">
                      <a16:creationId xmlns:a16="http://schemas.microsoft.com/office/drawing/2014/main" id="{4D1F1648-63ED-DA4A-AE74-F7E3F6C0AD5D}"/>
                    </a:ext>
                  </a:extLst>
                </p:cNvPr>
                <p:cNvPicPr/>
                <p:nvPr/>
              </p:nvPicPr>
              <p:blipFill>
                <a:blip r:embed="rId185"/>
                <a:stretch>
                  <a:fillRect/>
                </a:stretch>
              </p:blipFill>
              <p:spPr>
                <a:xfrm>
                  <a:off x="2920800" y="4647880"/>
                  <a:ext cx="114840" cy="148680"/>
                </a:xfrm>
                <a:prstGeom prst="rect">
                  <a:avLst/>
                </a:prstGeom>
              </p:spPr>
            </p:pic>
          </mc:Fallback>
        </mc:AlternateContent>
      </p:grpSp>
      <p:grpSp>
        <p:nvGrpSpPr>
          <p:cNvPr id="132" name="Group 131">
            <a:extLst>
              <a:ext uri="{FF2B5EF4-FFF2-40B4-BE49-F238E27FC236}">
                <a16:creationId xmlns:a16="http://schemas.microsoft.com/office/drawing/2014/main" id="{45C12F46-64C3-2C45-9FA5-575D501758D8}"/>
              </a:ext>
            </a:extLst>
          </p:cNvPr>
          <p:cNvGrpSpPr/>
          <p:nvPr/>
        </p:nvGrpSpPr>
        <p:grpSpPr>
          <a:xfrm>
            <a:off x="3493920" y="4541320"/>
            <a:ext cx="583200" cy="213840"/>
            <a:chOff x="3493920" y="4541320"/>
            <a:chExt cx="583200" cy="213840"/>
          </a:xfrm>
        </p:grpSpPr>
        <mc:AlternateContent xmlns:mc="http://schemas.openxmlformats.org/markup-compatibility/2006" xmlns:p14="http://schemas.microsoft.com/office/powerpoint/2010/main">
          <mc:Choice Requires="p14">
            <p:contentPart p14:bwMode="auto" r:id="rId186">
              <p14:nvContentPartPr>
                <p14:cNvPr id="118" name="Ink 117">
                  <a:extLst>
                    <a:ext uri="{FF2B5EF4-FFF2-40B4-BE49-F238E27FC236}">
                      <a16:creationId xmlns:a16="http://schemas.microsoft.com/office/drawing/2014/main" id="{41D11E9C-CBF5-6244-A40F-7442AD1A762E}"/>
                    </a:ext>
                  </a:extLst>
                </p14:cNvPr>
                <p14:cNvContentPartPr/>
                <p14:nvPr/>
              </p14:nvContentPartPr>
              <p14:xfrm>
                <a:off x="3493920" y="4541320"/>
                <a:ext cx="123480" cy="189360"/>
              </p14:xfrm>
            </p:contentPart>
          </mc:Choice>
          <mc:Fallback xmlns="">
            <p:pic>
              <p:nvPicPr>
                <p:cNvPr id="118" name="Ink 117">
                  <a:extLst>
                    <a:ext uri="{FF2B5EF4-FFF2-40B4-BE49-F238E27FC236}">
                      <a16:creationId xmlns:a16="http://schemas.microsoft.com/office/drawing/2014/main" id="{41D11E9C-CBF5-6244-A40F-7442AD1A762E}"/>
                    </a:ext>
                  </a:extLst>
                </p:cNvPr>
                <p:cNvPicPr/>
                <p:nvPr/>
              </p:nvPicPr>
              <p:blipFill>
                <a:blip r:embed="rId187"/>
                <a:stretch>
                  <a:fillRect/>
                </a:stretch>
              </p:blipFill>
              <p:spPr>
                <a:xfrm>
                  <a:off x="3478440" y="4526200"/>
                  <a:ext cx="153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Ink 118">
                  <a:extLst>
                    <a:ext uri="{FF2B5EF4-FFF2-40B4-BE49-F238E27FC236}">
                      <a16:creationId xmlns:a16="http://schemas.microsoft.com/office/drawing/2014/main" id="{8E28FD5B-8C9F-574E-BF41-B6DF8366DDC4}"/>
                    </a:ext>
                  </a:extLst>
                </p14:cNvPr>
                <p14:cNvContentPartPr/>
                <p14:nvPr/>
              </p14:nvContentPartPr>
              <p14:xfrm>
                <a:off x="3677880" y="4612600"/>
                <a:ext cx="399240" cy="142560"/>
              </p14:xfrm>
            </p:contentPart>
          </mc:Choice>
          <mc:Fallback xmlns="">
            <p:pic>
              <p:nvPicPr>
                <p:cNvPr id="119" name="Ink 118">
                  <a:extLst>
                    <a:ext uri="{FF2B5EF4-FFF2-40B4-BE49-F238E27FC236}">
                      <a16:creationId xmlns:a16="http://schemas.microsoft.com/office/drawing/2014/main" id="{8E28FD5B-8C9F-574E-BF41-B6DF8366DDC4}"/>
                    </a:ext>
                  </a:extLst>
                </p:cNvPr>
                <p:cNvPicPr/>
                <p:nvPr/>
              </p:nvPicPr>
              <p:blipFill>
                <a:blip r:embed="rId189"/>
                <a:stretch>
                  <a:fillRect/>
                </a:stretch>
              </p:blipFill>
              <p:spPr>
                <a:xfrm>
                  <a:off x="3662400" y="4597120"/>
                  <a:ext cx="429840" cy="173160"/>
                </a:xfrm>
                <a:prstGeom prst="rect">
                  <a:avLst/>
                </a:prstGeom>
              </p:spPr>
            </p:pic>
          </mc:Fallback>
        </mc:AlternateContent>
      </p:grpSp>
      <p:grpSp>
        <p:nvGrpSpPr>
          <p:cNvPr id="131" name="Group 130">
            <a:extLst>
              <a:ext uri="{FF2B5EF4-FFF2-40B4-BE49-F238E27FC236}">
                <a16:creationId xmlns:a16="http://schemas.microsoft.com/office/drawing/2014/main" id="{021470D7-1F55-714D-807E-1720E9C15A08}"/>
              </a:ext>
            </a:extLst>
          </p:cNvPr>
          <p:cNvGrpSpPr/>
          <p:nvPr/>
        </p:nvGrpSpPr>
        <p:grpSpPr>
          <a:xfrm>
            <a:off x="4505160" y="4399120"/>
            <a:ext cx="2781000" cy="320040"/>
            <a:chOff x="4505160" y="4399120"/>
            <a:chExt cx="2781000" cy="320040"/>
          </a:xfrm>
        </p:grpSpPr>
        <mc:AlternateContent xmlns:mc="http://schemas.openxmlformats.org/markup-compatibility/2006" xmlns:p14="http://schemas.microsoft.com/office/powerpoint/2010/main">
          <mc:Choice Requires="p14">
            <p:contentPart p14:bwMode="auto" r:id="rId190">
              <p14:nvContentPartPr>
                <p14:cNvPr id="120" name="Ink 119">
                  <a:extLst>
                    <a:ext uri="{FF2B5EF4-FFF2-40B4-BE49-F238E27FC236}">
                      <a16:creationId xmlns:a16="http://schemas.microsoft.com/office/drawing/2014/main" id="{AC18353C-66C5-6045-9539-96C5C781EF4B}"/>
                    </a:ext>
                  </a:extLst>
                </p14:cNvPr>
                <p14:cNvContentPartPr/>
                <p14:nvPr/>
              </p14:nvContentPartPr>
              <p14:xfrm>
                <a:off x="4505160" y="4602160"/>
                <a:ext cx="148320" cy="117000"/>
              </p14:xfrm>
            </p:contentPart>
          </mc:Choice>
          <mc:Fallback xmlns="">
            <p:pic>
              <p:nvPicPr>
                <p:cNvPr id="120" name="Ink 119">
                  <a:extLst>
                    <a:ext uri="{FF2B5EF4-FFF2-40B4-BE49-F238E27FC236}">
                      <a16:creationId xmlns:a16="http://schemas.microsoft.com/office/drawing/2014/main" id="{AC18353C-66C5-6045-9539-96C5C781EF4B}"/>
                    </a:ext>
                  </a:extLst>
                </p:cNvPr>
                <p:cNvPicPr/>
                <p:nvPr/>
              </p:nvPicPr>
              <p:blipFill>
                <a:blip r:embed="rId191"/>
                <a:stretch>
                  <a:fillRect/>
                </a:stretch>
              </p:blipFill>
              <p:spPr>
                <a:xfrm>
                  <a:off x="4490040" y="4587040"/>
                  <a:ext cx="178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Ink 120">
                  <a:extLst>
                    <a:ext uri="{FF2B5EF4-FFF2-40B4-BE49-F238E27FC236}">
                      <a16:creationId xmlns:a16="http://schemas.microsoft.com/office/drawing/2014/main" id="{E3F67944-8DAD-6A47-BF89-9150620F365A}"/>
                    </a:ext>
                  </a:extLst>
                </p14:cNvPr>
                <p14:cNvContentPartPr/>
                <p14:nvPr/>
              </p14:nvContentPartPr>
              <p14:xfrm>
                <a:off x="4767960" y="4582000"/>
                <a:ext cx="78480" cy="113040"/>
              </p14:xfrm>
            </p:contentPart>
          </mc:Choice>
          <mc:Fallback xmlns="">
            <p:pic>
              <p:nvPicPr>
                <p:cNvPr id="121" name="Ink 120">
                  <a:extLst>
                    <a:ext uri="{FF2B5EF4-FFF2-40B4-BE49-F238E27FC236}">
                      <a16:creationId xmlns:a16="http://schemas.microsoft.com/office/drawing/2014/main" id="{E3F67944-8DAD-6A47-BF89-9150620F365A}"/>
                    </a:ext>
                  </a:extLst>
                </p:cNvPr>
                <p:cNvPicPr/>
                <p:nvPr/>
              </p:nvPicPr>
              <p:blipFill>
                <a:blip r:embed="rId193"/>
                <a:stretch>
                  <a:fillRect/>
                </a:stretch>
              </p:blipFill>
              <p:spPr>
                <a:xfrm>
                  <a:off x="4752840" y="4566880"/>
                  <a:ext cx="109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Ink 121">
                  <a:extLst>
                    <a:ext uri="{FF2B5EF4-FFF2-40B4-BE49-F238E27FC236}">
                      <a16:creationId xmlns:a16="http://schemas.microsoft.com/office/drawing/2014/main" id="{0D3BFA0D-2717-BA4E-96DD-04BB39A40D11}"/>
                    </a:ext>
                  </a:extLst>
                </p14:cNvPr>
                <p14:cNvContentPartPr/>
                <p14:nvPr/>
              </p14:nvContentPartPr>
              <p14:xfrm>
                <a:off x="4924560" y="4571920"/>
                <a:ext cx="84600" cy="122400"/>
              </p14:xfrm>
            </p:contentPart>
          </mc:Choice>
          <mc:Fallback xmlns="">
            <p:pic>
              <p:nvPicPr>
                <p:cNvPr id="122" name="Ink 121">
                  <a:extLst>
                    <a:ext uri="{FF2B5EF4-FFF2-40B4-BE49-F238E27FC236}">
                      <a16:creationId xmlns:a16="http://schemas.microsoft.com/office/drawing/2014/main" id="{0D3BFA0D-2717-BA4E-96DD-04BB39A40D11}"/>
                    </a:ext>
                  </a:extLst>
                </p:cNvPr>
                <p:cNvPicPr/>
                <p:nvPr/>
              </p:nvPicPr>
              <p:blipFill>
                <a:blip r:embed="rId195"/>
                <a:stretch>
                  <a:fillRect/>
                </a:stretch>
              </p:blipFill>
              <p:spPr>
                <a:xfrm>
                  <a:off x="4909440" y="4556440"/>
                  <a:ext cx="114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Ink 122">
                  <a:extLst>
                    <a:ext uri="{FF2B5EF4-FFF2-40B4-BE49-F238E27FC236}">
                      <a16:creationId xmlns:a16="http://schemas.microsoft.com/office/drawing/2014/main" id="{4EBDC500-81A1-3848-87BA-D7C401FC9378}"/>
                    </a:ext>
                  </a:extLst>
                </p14:cNvPr>
                <p14:cNvContentPartPr/>
                <p14:nvPr/>
              </p14:nvContentPartPr>
              <p14:xfrm>
                <a:off x="5104920" y="4597840"/>
                <a:ext cx="307080" cy="112680"/>
              </p14:xfrm>
            </p:contentPart>
          </mc:Choice>
          <mc:Fallback xmlns="">
            <p:pic>
              <p:nvPicPr>
                <p:cNvPr id="123" name="Ink 122">
                  <a:extLst>
                    <a:ext uri="{FF2B5EF4-FFF2-40B4-BE49-F238E27FC236}">
                      <a16:creationId xmlns:a16="http://schemas.microsoft.com/office/drawing/2014/main" id="{4EBDC500-81A1-3848-87BA-D7C401FC9378}"/>
                    </a:ext>
                  </a:extLst>
                </p:cNvPr>
                <p:cNvPicPr/>
                <p:nvPr/>
              </p:nvPicPr>
              <p:blipFill>
                <a:blip r:embed="rId197"/>
                <a:stretch>
                  <a:fillRect/>
                </a:stretch>
              </p:blipFill>
              <p:spPr>
                <a:xfrm>
                  <a:off x="5089800" y="4582720"/>
                  <a:ext cx="337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4" name="Ink 123">
                  <a:extLst>
                    <a:ext uri="{FF2B5EF4-FFF2-40B4-BE49-F238E27FC236}">
                      <a16:creationId xmlns:a16="http://schemas.microsoft.com/office/drawing/2014/main" id="{0AFCC00D-D9F6-5C46-BBBA-5BA787191DD9}"/>
                    </a:ext>
                  </a:extLst>
                </p14:cNvPr>
                <p14:cNvContentPartPr/>
                <p14:nvPr/>
              </p14:nvContentPartPr>
              <p14:xfrm>
                <a:off x="5476080" y="4561840"/>
                <a:ext cx="192960" cy="141840"/>
              </p14:xfrm>
            </p:contentPart>
          </mc:Choice>
          <mc:Fallback xmlns="">
            <p:pic>
              <p:nvPicPr>
                <p:cNvPr id="124" name="Ink 123">
                  <a:extLst>
                    <a:ext uri="{FF2B5EF4-FFF2-40B4-BE49-F238E27FC236}">
                      <a16:creationId xmlns:a16="http://schemas.microsoft.com/office/drawing/2014/main" id="{0AFCC00D-D9F6-5C46-BBBA-5BA787191DD9}"/>
                    </a:ext>
                  </a:extLst>
                </p:cNvPr>
                <p:cNvPicPr/>
                <p:nvPr/>
              </p:nvPicPr>
              <p:blipFill>
                <a:blip r:embed="rId199"/>
                <a:stretch>
                  <a:fillRect/>
                </a:stretch>
              </p:blipFill>
              <p:spPr>
                <a:xfrm>
                  <a:off x="5460960" y="4546360"/>
                  <a:ext cx="223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Ink 124">
                  <a:extLst>
                    <a:ext uri="{FF2B5EF4-FFF2-40B4-BE49-F238E27FC236}">
                      <a16:creationId xmlns:a16="http://schemas.microsoft.com/office/drawing/2014/main" id="{BE2B9203-98C4-1440-82F5-05F2BE60B242}"/>
                    </a:ext>
                  </a:extLst>
                </p14:cNvPr>
                <p14:cNvContentPartPr/>
                <p14:nvPr/>
              </p14:nvContentPartPr>
              <p14:xfrm>
                <a:off x="5791080" y="4592080"/>
                <a:ext cx="50760" cy="99000"/>
              </p14:xfrm>
            </p:contentPart>
          </mc:Choice>
          <mc:Fallback xmlns="">
            <p:pic>
              <p:nvPicPr>
                <p:cNvPr id="125" name="Ink 124">
                  <a:extLst>
                    <a:ext uri="{FF2B5EF4-FFF2-40B4-BE49-F238E27FC236}">
                      <a16:creationId xmlns:a16="http://schemas.microsoft.com/office/drawing/2014/main" id="{BE2B9203-98C4-1440-82F5-05F2BE60B242}"/>
                    </a:ext>
                  </a:extLst>
                </p:cNvPr>
                <p:cNvPicPr/>
                <p:nvPr/>
              </p:nvPicPr>
              <p:blipFill>
                <a:blip r:embed="rId201"/>
                <a:stretch>
                  <a:fillRect/>
                </a:stretch>
              </p:blipFill>
              <p:spPr>
                <a:xfrm>
                  <a:off x="5775960" y="4576960"/>
                  <a:ext cx="81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Ink 125">
                  <a:extLst>
                    <a:ext uri="{FF2B5EF4-FFF2-40B4-BE49-F238E27FC236}">
                      <a16:creationId xmlns:a16="http://schemas.microsoft.com/office/drawing/2014/main" id="{2F4FD624-8207-234C-A15A-87742F277EE8}"/>
                    </a:ext>
                  </a:extLst>
                </p14:cNvPr>
                <p14:cNvContentPartPr/>
                <p14:nvPr/>
              </p14:nvContentPartPr>
              <p14:xfrm>
                <a:off x="5907360" y="4399120"/>
                <a:ext cx="134640" cy="272160"/>
              </p14:xfrm>
            </p:contentPart>
          </mc:Choice>
          <mc:Fallback xmlns="">
            <p:pic>
              <p:nvPicPr>
                <p:cNvPr id="126" name="Ink 125">
                  <a:extLst>
                    <a:ext uri="{FF2B5EF4-FFF2-40B4-BE49-F238E27FC236}">
                      <a16:creationId xmlns:a16="http://schemas.microsoft.com/office/drawing/2014/main" id="{2F4FD624-8207-234C-A15A-87742F277EE8}"/>
                    </a:ext>
                  </a:extLst>
                </p:cNvPr>
                <p:cNvPicPr/>
                <p:nvPr/>
              </p:nvPicPr>
              <p:blipFill>
                <a:blip r:embed="rId203"/>
                <a:stretch>
                  <a:fillRect/>
                </a:stretch>
              </p:blipFill>
              <p:spPr>
                <a:xfrm>
                  <a:off x="5891880" y="4384000"/>
                  <a:ext cx="1652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Ink 126">
                  <a:extLst>
                    <a:ext uri="{FF2B5EF4-FFF2-40B4-BE49-F238E27FC236}">
                      <a16:creationId xmlns:a16="http://schemas.microsoft.com/office/drawing/2014/main" id="{EAB64072-EF82-C645-9DC3-F11E470119C7}"/>
                    </a:ext>
                  </a:extLst>
                </p14:cNvPr>
                <p14:cNvContentPartPr/>
                <p14:nvPr/>
              </p14:nvContentPartPr>
              <p14:xfrm>
                <a:off x="6103560" y="4541320"/>
                <a:ext cx="172440" cy="130680"/>
              </p14:xfrm>
            </p:contentPart>
          </mc:Choice>
          <mc:Fallback xmlns="">
            <p:pic>
              <p:nvPicPr>
                <p:cNvPr id="127" name="Ink 126">
                  <a:extLst>
                    <a:ext uri="{FF2B5EF4-FFF2-40B4-BE49-F238E27FC236}">
                      <a16:creationId xmlns:a16="http://schemas.microsoft.com/office/drawing/2014/main" id="{EAB64072-EF82-C645-9DC3-F11E470119C7}"/>
                    </a:ext>
                  </a:extLst>
                </p:cNvPr>
                <p:cNvPicPr/>
                <p:nvPr/>
              </p:nvPicPr>
              <p:blipFill>
                <a:blip r:embed="rId205"/>
                <a:stretch>
                  <a:fillRect/>
                </a:stretch>
              </p:blipFill>
              <p:spPr>
                <a:xfrm>
                  <a:off x="6088440" y="4526200"/>
                  <a:ext cx="203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Ink 127">
                  <a:extLst>
                    <a:ext uri="{FF2B5EF4-FFF2-40B4-BE49-F238E27FC236}">
                      <a16:creationId xmlns:a16="http://schemas.microsoft.com/office/drawing/2014/main" id="{5AD8E0B6-2961-CC4F-8017-5396308515B3}"/>
                    </a:ext>
                  </a:extLst>
                </p14:cNvPr>
                <p14:cNvContentPartPr/>
                <p14:nvPr/>
              </p14:nvContentPartPr>
              <p14:xfrm>
                <a:off x="6319200" y="4422880"/>
                <a:ext cx="78480" cy="236880"/>
              </p14:xfrm>
            </p:contentPart>
          </mc:Choice>
          <mc:Fallback xmlns="">
            <p:pic>
              <p:nvPicPr>
                <p:cNvPr id="128" name="Ink 127">
                  <a:extLst>
                    <a:ext uri="{FF2B5EF4-FFF2-40B4-BE49-F238E27FC236}">
                      <a16:creationId xmlns:a16="http://schemas.microsoft.com/office/drawing/2014/main" id="{5AD8E0B6-2961-CC4F-8017-5396308515B3}"/>
                    </a:ext>
                  </a:extLst>
                </p:cNvPr>
                <p:cNvPicPr/>
                <p:nvPr/>
              </p:nvPicPr>
              <p:blipFill>
                <a:blip r:embed="rId207"/>
                <a:stretch>
                  <a:fillRect/>
                </a:stretch>
              </p:blipFill>
              <p:spPr>
                <a:xfrm>
                  <a:off x="6304080" y="4407400"/>
                  <a:ext cx="1087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9" name="Ink 128">
                  <a:extLst>
                    <a:ext uri="{FF2B5EF4-FFF2-40B4-BE49-F238E27FC236}">
                      <a16:creationId xmlns:a16="http://schemas.microsoft.com/office/drawing/2014/main" id="{4527AF07-472A-7449-B4EF-61B053F7DE2B}"/>
                    </a:ext>
                  </a:extLst>
                </p14:cNvPr>
                <p14:cNvContentPartPr/>
                <p14:nvPr/>
              </p14:nvContentPartPr>
              <p14:xfrm>
                <a:off x="6288960" y="4490200"/>
                <a:ext cx="459720" cy="145080"/>
              </p14:xfrm>
            </p:contentPart>
          </mc:Choice>
          <mc:Fallback xmlns="">
            <p:pic>
              <p:nvPicPr>
                <p:cNvPr id="129" name="Ink 128">
                  <a:extLst>
                    <a:ext uri="{FF2B5EF4-FFF2-40B4-BE49-F238E27FC236}">
                      <a16:creationId xmlns:a16="http://schemas.microsoft.com/office/drawing/2014/main" id="{4527AF07-472A-7449-B4EF-61B053F7DE2B}"/>
                    </a:ext>
                  </a:extLst>
                </p:cNvPr>
                <p:cNvPicPr/>
                <p:nvPr/>
              </p:nvPicPr>
              <p:blipFill>
                <a:blip r:embed="rId209"/>
                <a:stretch>
                  <a:fillRect/>
                </a:stretch>
              </p:blipFill>
              <p:spPr>
                <a:xfrm>
                  <a:off x="6273480" y="4474720"/>
                  <a:ext cx="489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0" name="Ink 129">
                  <a:extLst>
                    <a:ext uri="{FF2B5EF4-FFF2-40B4-BE49-F238E27FC236}">
                      <a16:creationId xmlns:a16="http://schemas.microsoft.com/office/drawing/2014/main" id="{16941C65-8332-F543-96E9-44A323AAE652}"/>
                    </a:ext>
                  </a:extLst>
                </p14:cNvPr>
                <p14:cNvContentPartPr/>
                <p14:nvPr/>
              </p14:nvContentPartPr>
              <p14:xfrm>
                <a:off x="6939120" y="4581640"/>
                <a:ext cx="347040" cy="21240"/>
              </p14:xfrm>
            </p:contentPart>
          </mc:Choice>
          <mc:Fallback xmlns="">
            <p:pic>
              <p:nvPicPr>
                <p:cNvPr id="130" name="Ink 129">
                  <a:extLst>
                    <a:ext uri="{FF2B5EF4-FFF2-40B4-BE49-F238E27FC236}">
                      <a16:creationId xmlns:a16="http://schemas.microsoft.com/office/drawing/2014/main" id="{16941C65-8332-F543-96E9-44A323AAE652}"/>
                    </a:ext>
                  </a:extLst>
                </p:cNvPr>
                <p:cNvPicPr/>
                <p:nvPr/>
              </p:nvPicPr>
              <p:blipFill>
                <a:blip r:embed="rId211"/>
                <a:stretch>
                  <a:fillRect/>
                </a:stretch>
              </p:blipFill>
              <p:spPr>
                <a:xfrm>
                  <a:off x="6923640" y="4566160"/>
                  <a:ext cx="377640" cy="51480"/>
                </a:xfrm>
                <a:prstGeom prst="rect">
                  <a:avLst/>
                </a:prstGeom>
              </p:spPr>
            </p:pic>
          </mc:Fallback>
        </mc:AlternateContent>
      </p:grpSp>
      <p:grpSp>
        <p:nvGrpSpPr>
          <p:cNvPr id="151" name="Group 150">
            <a:extLst>
              <a:ext uri="{FF2B5EF4-FFF2-40B4-BE49-F238E27FC236}">
                <a16:creationId xmlns:a16="http://schemas.microsoft.com/office/drawing/2014/main" id="{96FD864E-86EF-574F-A6F3-515F08B83F53}"/>
              </a:ext>
            </a:extLst>
          </p:cNvPr>
          <p:cNvGrpSpPr/>
          <p:nvPr/>
        </p:nvGrpSpPr>
        <p:grpSpPr>
          <a:xfrm>
            <a:off x="7675320" y="4250800"/>
            <a:ext cx="371520" cy="410760"/>
            <a:chOff x="7675320" y="4250800"/>
            <a:chExt cx="371520" cy="410760"/>
          </a:xfrm>
        </p:grpSpPr>
        <mc:AlternateContent xmlns:mc="http://schemas.openxmlformats.org/markup-compatibility/2006" xmlns:p14="http://schemas.microsoft.com/office/powerpoint/2010/main">
          <mc:Choice Requires="p14">
            <p:contentPart p14:bwMode="auto" r:id="rId212">
              <p14:nvContentPartPr>
                <p14:cNvPr id="134" name="Ink 133">
                  <a:extLst>
                    <a:ext uri="{FF2B5EF4-FFF2-40B4-BE49-F238E27FC236}">
                      <a16:creationId xmlns:a16="http://schemas.microsoft.com/office/drawing/2014/main" id="{48069921-AB7E-7D41-A25D-109C06A03396}"/>
                    </a:ext>
                  </a:extLst>
                </p14:cNvPr>
                <p14:cNvContentPartPr/>
                <p14:nvPr/>
              </p14:nvContentPartPr>
              <p14:xfrm>
                <a:off x="7675320" y="4500640"/>
                <a:ext cx="46440" cy="122400"/>
              </p14:xfrm>
            </p:contentPart>
          </mc:Choice>
          <mc:Fallback xmlns="">
            <p:pic>
              <p:nvPicPr>
                <p:cNvPr id="134" name="Ink 133">
                  <a:extLst>
                    <a:ext uri="{FF2B5EF4-FFF2-40B4-BE49-F238E27FC236}">
                      <a16:creationId xmlns:a16="http://schemas.microsoft.com/office/drawing/2014/main" id="{48069921-AB7E-7D41-A25D-109C06A03396}"/>
                    </a:ext>
                  </a:extLst>
                </p:cNvPr>
                <p:cNvPicPr/>
                <p:nvPr/>
              </p:nvPicPr>
              <p:blipFill>
                <a:blip r:embed="rId213"/>
                <a:stretch>
                  <a:fillRect/>
                </a:stretch>
              </p:blipFill>
              <p:spPr>
                <a:xfrm>
                  <a:off x="7660200" y="4485520"/>
                  <a:ext cx="77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Ink 134">
                  <a:extLst>
                    <a:ext uri="{FF2B5EF4-FFF2-40B4-BE49-F238E27FC236}">
                      <a16:creationId xmlns:a16="http://schemas.microsoft.com/office/drawing/2014/main" id="{3862CBB3-9DC9-D549-BB32-B479D451CAAB}"/>
                    </a:ext>
                  </a:extLst>
                </p14:cNvPr>
                <p14:cNvContentPartPr/>
                <p14:nvPr/>
              </p14:nvContentPartPr>
              <p14:xfrm>
                <a:off x="7741920" y="4419280"/>
                <a:ext cx="2160" cy="5400"/>
              </p14:xfrm>
            </p:contentPart>
          </mc:Choice>
          <mc:Fallback xmlns="">
            <p:pic>
              <p:nvPicPr>
                <p:cNvPr id="135" name="Ink 134">
                  <a:extLst>
                    <a:ext uri="{FF2B5EF4-FFF2-40B4-BE49-F238E27FC236}">
                      <a16:creationId xmlns:a16="http://schemas.microsoft.com/office/drawing/2014/main" id="{3862CBB3-9DC9-D549-BB32-B479D451CAAB}"/>
                    </a:ext>
                  </a:extLst>
                </p:cNvPr>
                <p:cNvPicPr/>
                <p:nvPr/>
              </p:nvPicPr>
              <p:blipFill>
                <a:blip r:embed="rId215"/>
                <a:stretch>
                  <a:fillRect/>
                </a:stretch>
              </p:blipFill>
              <p:spPr>
                <a:xfrm>
                  <a:off x="7726440" y="4404160"/>
                  <a:ext cx="32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Ink 135">
                  <a:extLst>
                    <a:ext uri="{FF2B5EF4-FFF2-40B4-BE49-F238E27FC236}">
                      <a16:creationId xmlns:a16="http://schemas.microsoft.com/office/drawing/2014/main" id="{75341C91-1BF5-FF43-AC86-1A6E9B38C305}"/>
                    </a:ext>
                  </a:extLst>
                </p14:cNvPr>
                <p14:cNvContentPartPr/>
                <p14:nvPr/>
              </p14:nvContentPartPr>
              <p14:xfrm>
                <a:off x="7819320" y="4250800"/>
                <a:ext cx="227520" cy="410760"/>
              </p14:xfrm>
            </p:contentPart>
          </mc:Choice>
          <mc:Fallback xmlns="">
            <p:pic>
              <p:nvPicPr>
                <p:cNvPr id="136" name="Ink 135">
                  <a:extLst>
                    <a:ext uri="{FF2B5EF4-FFF2-40B4-BE49-F238E27FC236}">
                      <a16:creationId xmlns:a16="http://schemas.microsoft.com/office/drawing/2014/main" id="{75341C91-1BF5-FF43-AC86-1A6E9B38C305}"/>
                    </a:ext>
                  </a:extLst>
                </p:cNvPr>
                <p:cNvPicPr/>
                <p:nvPr/>
              </p:nvPicPr>
              <p:blipFill>
                <a:blip r:embed="rId217"/>
                <a:stretch>
                  <a:fillRect/>
                </a:stretch>
              </p:blipFill>
              <p:spPr>
                <a:xfrm>
                  <a:off x="7804200" y="4235320"/>
                  <a:ext cx="258120" cy="441000"/>
                </a:xfrm>
                <a:prstGeom prst="rect">
                  <a:avLst/>
                </a:prstGeom>
              </p:spPr>
            </p:pic>
          </mc:Fallback>
        </mc:AlternateContent>
      </p:grpSp>
      <p:grpSp>
        <p:nvGrpSpPr>
          <p:cNvPr id="150" name="Group 149">
            <a:extLst>
              <a:ext uri="{FF2B5EF4-FFF2-40B4-BE49-F238E27FC236}">
                <a16:creationId xmlns:a16="http://schemas.microsoft.com/office/drawing/2014/main" id="{E1ABEF0F-7A37-F343-81DA-03CC128C9386}"/>
              </a:ext>
            </a:extLst>
          </p:cNvPr>
          <p:cNvGrpSpPr/>
          <p:nvPr/>
        </p:nvGrpSpPr>
        <p:grpSpPr>
          <a:xfrm>
            <a:off x="8345280" y="4327840"/>
            <a:ext cx="552960" cy="257400"/>
            <a:chOff x="8345280" y="4327840"/>
            <a:chExt cx="552960" cy="257400"/>
          </a:xfrm>
        </p:grpSpPr>
        <mc:AlternateContent xmlns:mc="http://schemas.openxmlformats.org/markup-compatibility/2006" xmlns:p14="http://schemas.microsoft.com/office/powerpoint/2010/main">
          <mc:Choice Requires="p14">
            <p:contentPart p14:bwMode="auto" r:id="rId218">
              <p14:nvContentPartPr>
                <p14:cNvPr id="137" name="Ink 136">
                  <a:extLst>
                    <a:ext uri="{FF2B5EF4-FFF2-40B4-BE49-F238E27FC236}">
                      <a16:creationId xmlns:a16="http://schemas.microsoft.com/office/drawing/2014/main" id="{A751610A-6453-0B4F-A5CC-C962BC4A3BE9}"/>
                    </a:ext>
                  </a:extLst>
                </p14:cNvPr>
                <p14:cNvContentPartPr/>
                <p14:nvPr/>
              </p14:nvContentPartPr>
              <p14:xfrm>
                <a:off x="8345280" y="4327840"/>
                <a:ext cx="244800" cy="257400"/>
              </p14:xfrm>
            </p:contentPart>
          </mc:Choice>
          <mc:Fallback xmlns="">
            <p:pic>
              <p:nvPicPr>
                <p:cNvPr id="137" name="Ink 136">
                  <a:extLst>
                    <a:ext uri="{FF2B5EF4-FFF2-40B4-BE49-F238E27FC236}">
                      <a16:creationId xmlns:a16="http://schemas.microsoft.com/office/drawing/2014/main" id="{A751610A-6453-0B4F-A5CC-C962BC4A3BE9}"/>
                    </a:ext>
                  </a:extLst>
                </p:cNvPr>
                <p:cNvPicPr/>
                <p:nvPr/>
              </p:nvPicPr>
              <p:blipFill>
                <a:blip r:embed="rId219"/>
                <a:stretch>
                  <a:fillRect/>
                </a:stretch>
              </p:blipFill>
              <p:spPr>
                <a:xfrm>
                  <a:off x="8329800" y="4312720"/>
                  <a:ext cx="275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Ink 137">
                  <a:extLst>
                    <a:ext uri="{FF2B5EF4-FFF2-40B4-BE49-F238E27FC236}">
                      <a16:creationId xmlns:a16="http://schemas.microsoft.com/office/drawing/2014/main" id="{46B78772-6296-0E41-AFC0-BB99DC4768B7}"/>
                    </a:ext>
                  </a:extLst>
                </p14:cNvPr>
                <p14:cNvContentPartPr/>
                <p14:nvPr/>
              </p14:nvContentPartPr>
              <p14:xfrm>
                <a:off x="8654520" y="4355920"/>
                <a:ext cx="133920" cy="210600"/>
              </p14:xfrm>
            </p:contentPart>
          </mc:Choice>
          <mc:Fallback xmlns="">
            <p:pic>
              <p:nvPicPr>
                <p:cNvPr id="138" name="Ink 137">
                  <a:extLst>
                    <a:ext uri="{FF2B5EF4-FFF2-40B4-BE49-F238E27FC236}">
                      <a16:creationId xmlns:a16="http://schemas.microsoft.com/office/drawing/2014/main" id="{46B78772-6296-0E41-AFC0-BB99DC4768B7}"/>
                    </a:ext>
                  </a:extLst>
                </p:cNvPr>
                <p:cNvPicPr/>
                <p:nvPr/>
              </p:nvPicPr>
              <p:blipFill>
                <a:blip r:embed="rId221"/>
                <a:stretch>
                  <a:fillRect/>
                </a:stretch>
              </p:blipFill>
              <p:spPr>
                <a:xfrm>
                  <a:off x="8639400" y="4340800"/>
                  <a:ext cx="1645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Ink 138">
                  <a:extLst>
                    <a:ext uri="{FF2B5EF4-FFF2-40B4-BE49-F238E27FC236}">
                      <a16:creationId xmlns:a16="http://schemas.microsoft.com/office/drawing/2014/main" id="{870DC6A4-BCA0-5C44-98B7-6017DD644B97}"/>
                    </a:ext>
                  </a:extLst>
                </p14:cNvPr>
                <p14:cNvContentPartPr/>
                <p14:nvPr/>
              </p14:nvContentPartPr>
              <p14:xfrm>
                <a:off x="8645880" y="4352320"/>
                <a:ext cx="251280" cy="207720"/>
              </p14:xfrm>
            </p:contentPart>
          </mc:Choice>
          <mc:Fallback xmlns="">
            <p:pic>
              <p:nvPicPr>
                <p:cNvPr id="139" name="Ink 138">
                  <a:extLst>
                    <a:ext uri="{FF2B5EF4-FFF2-40B4-BE49-F238E27FC236}">
                      <a16:creationId xmlns:a16="http://schemas.microsoft.com/office/drawing/2014/main" id="{870DC6A4-BCA0-5C44-98B7-6017DD644B97}"/>
                    </a:ext>
                  </a:extLst>
                </p:cNvPr>
                <p:cNvPicPr/>
                <p:nvPr/>
              </p:nvPicPr>
              <p:blipFill>
                <a:blip r:embed="rId223"/>
                <a:stretch>
                  <a:fillRect/>
                </a:stretch>
              </p:blipFill>
              <p:spPr>
                <a:xfrm>
                  <a:off x="8630760" y="4336840"/>
                  <a:ext cx="2818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Ink 139">
                  <a:extLst>
                    <a:ext uri="{FF2B5EF4-FFF2-40B4-BE49-F238E27FC236}">
                      <a16:creationId xmlns:a16="http://schemas.microsoft.com/office/drawing/2014/main" id="{DD210341-E423-B847-AB64-A6A8A5F58398}"/>
                    </a:ext>
                  </a:extLst>
                </p14:cNvPr>
                <p14:cNvContentPartPr/>
                <p14:nvPr/>
              </p14:nvContentPartPr>
              <p14:xfrm>
                <a:off x="8788080" y="4459960"/>
                <a:ext cx="110160" cy="31680"/>
              </p14:xfrm>
            </p:contentPart>
          </mc:Choice>
          <mc:Fallback xmlns="">
            <p:pic>
              <p:nvPicPr>
                <p:cNvPr id="140" name="Ink 139">
                  <a:extLst>
                    <a:ext uri="{FF2B5EF4-FFF2-40B4-BE49-F238E27FC236}">
                      <a16:creationId xmlns:a16="http://schemas.microsoft.com/office/drawing/2014/main" id="{DD210341-E423-B847-AB64-A6A8A5F58398}"/>
                    </a:ext>
                  </a:extLst>
                </p:cNvPr>
                <p:cNvPicPr/>
                <p:nvPr/>
              </p:nvPicPr>
              <p:blipFill>
                <a:blip r:embed="rId225"/>
                <a:stretch>
                  <a:fillRect/>
                </a:stretch>
              </p:blipFill>
              <p:spPr>
                <a:xfrm>
                  <a:off x="8772960" y="4444840"/>
                  <a:ext cx="140760" cy="61920"/>
                </a:xfrm>
                <a:prstGeom prst="rect">
                  <a:avLst/>
                </a:prstGeom>
              </p:spPr>
            </p:pic>
          </mc:Fallback>
        </mc:AlternateContent>
      </p:grpSp>
      <p:grpSp>
        <p:nvGrpSpPr>
          <p:cNvPr id="149" name="Group 148">
            <a:extLst>
              <a:ext uri="{FF2B5EF4-FFF2-40B4-BE49-F238E27FC236}">
                <a16:creationId xmlns:a16="http://schemas.microsoft.com/office/drawing/2014/main" id="{D0051E06-70D4-DF4F-AAEA-774E83D1CBC8}"/>
              </a:ext>
            </a:extLst>
          </p:cNvPr>
          <p:cNvGrpSpPr/>
          <p:nvPr/>
        </p:nvGrpSpPr>
        <p:grpSpPr>
          <a:xfrm>
            <a:off x="9273000" y="4287520"/>
            <a:ext cx="1299600" cy="257040"/>
            <a:chOff x="9273000" y="4287520"/>
            <a:chExt cx="1299600" cy="257040"/>
          </a:xfrm>
        </p:grpSpPr>
        <mc:AlternateContent xmlns:mc="http://schemas.openxmlformats.org/markup-compatibility/2006" xmlns:p14="http://schemas.microsoft.com/office/powerpoint/2010/main">
          <mc:Choice Requires="p14">
            <p:contentPart p14:bwMode="auto" r:id="rId226">
              <p14:nvContentPartPr>
                <p14:cNvPr id="141" name="Ink 140">
                  <a:extLst>
                    <a:ext uri="{FF2B5EF4-FFF2-40B4-BE49-F238E27FC236}">
                      <a16:creationId xmlns:a16="http://schemas.microsoft.com/office/drawing/2014/main" id="{91A47DDC-679D-5A40-871B-0F617DDF6CCB}"/>
                    </a:ext>
                  </a:extLst>
                </p14:cNvPr>
                <p14:cNvContentPartPr/>
                <p14:nvPr/>
              </p14:nvContentPartPr>
              <p14:xfrm>
                <a:off x="9273000" y="4439800"/>
                <a:ext cx="95760" cy="104760"/>
              </p14:xfrm>
            </p:contentPart>
          </mc:Choice>
          <mc:Fallback xmlns="">
            <p:pic>
              <p:nvPicPr>
                <p:cNvPr id="141" name="Ink 140">
                  <a:extLst>
                    <a:ext uri="{FF2B5EF4-FFF2-40B4-BE49-F238E27FC236}">
                      <a16:creationId xmlns:a16="http://schemas.microsoft.com/office/drawing/2014/main" id="{91A47DDC-679D-5A40-871B-0F617DDF6CCB}"/>
                    </a:ext>
                  </a:extLst>
                </p:cNvPr>
                <p:cNvPicPr/>
                <p:nvPr/>
              </p:nvPicPr>
              <p:blipFill>
                <a:blip r:embed="rId227"/>
                <a:stretch>
                  <a:fillRect/>
                </a:stretch>
              </p:blipFill>
              <p:spPr>
                <a:xfrm>
                  <a:off x="9257880" y="4424320"/>
                  <a:ext cx="126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Ink 141">
                  <a:extLst>
                    <a:ext uri="{FF2B5EF4-FFF2-40B4-BE49-F238E27FC236}">
                      <a16:creationId xmlns:a16="http://schemas.microsoft.com/office/drawing/2014/main" id="{663744E8-462E-F141-BBFA-CE8F1E5F77FE}"/>
                    </a:ext>
                  </a:extLst>
                </p14:cNvPr>
                <p14:cNvContentPartPr/>
                <p14:nvPr/>
              </p14:nvContentPartPr>
              <p14:xfrm>
                <a:off x="9443640" y="4439800"/>
                <a:ext cx="77040" cy="87840"/>
              </p14:xfrm>
            </p:contentPart>
          </mc:Choice>
          <mc:Fallback xmlns="">
            <p:pic>
              <p:nvPicPr>
                <p:cNvPr id="142" name="Ink 141">
                  <a:extLst>
                    <a:ext uri="{FF2B5EF4-FFF2-40B4-BE49-F238E27FC236}">
                      <a16:creationId xmlns:a16="http://schemas.microsoft.com/office/drawing/2014/main" id="{663744E8-462E-F141-BBFA-CE8F1E5F77FE}"/>
                    </a:ext>
                  </a:extLst>
                </p:cNvPr>
                <p:cNvPicPr/>
                <p:nvPr/>
              </p:nvPicPr>
              <p:blipFill>
                <a:blip r:embed="rId229"/>
                <a:stretch>
                  <a:fillRect/>
                </a:stretch>
              </p:blipFill>
              <p:spPr>
                <a:xfrm>
                  <a:off x="9428520" y="4424320"/>
                  <a:ext cx="107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Ink 142">
                  <a:extLst>
                    <a:ext uri="{FF2B5EF4-FFF2-40B4-BE49-F238E27FC236}">
                      <a16:creationId xmlns:a16="http://schemas.microsoft.com/office/drawing/2014/main" id="{1A481651-297F-9940-8576-634C67B24B08}"/>
                    </a:ext>
                  </a:extLst>
                </p14:cNvPr>
                <p14:cNvContentPartPr/>
                <p14:nvPr/>
              </p14:nvContentPartPr>
              <p14:xfrm>
                <a:off x="9623280" y="4307680"/>
                <a:ext cx="39960" cy="219960"/>
              </p14:xfrm>
            </p:contentPart>
          </mc:Choice>
          <mc:Fallback xmlns="">
            <p:pic>
              <p:nvPicPr>
                <p:cNvPr id="143" name="Ink 142">
                  <a:extLst>
                    <a:ext uri="{FF2B5EF4-FFF2-40B4-BE49-F238E27FC236}">
                      <a16:creationId xmlns:a16="http://schemas.microsoft.com/office/drawing/2014/main" id="{1A481651-297F-9940-8576-634C67B24B08}"/>
                    </a:ext>
                  </a:extLst>
                </p:cNvPr>
                <p:cNvPicPr/>
                <p:nvPr/>
              </p:nvPicPr>
              <p:blipFill>
                <a:blip r:embed="rId231"/>
                <a:stretch>
                  <a:fillRect/>
                </a:stretch>
              </p:blipFill>
              <p:spPr>
                <a:xfrm>
                  <a:off x="9608160" y="4292560"/>
                  <a:ext cx="70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4" name="Ink 143">
                  <a:extLst>
                    <a:ext uri="{FF2B5EF4-FFF2-40B4-BE49-F238E27FC236}">
                      <a16:creationId xmlns:a16="http://schemas.microsoft.com/office/drawing/2014/main" id="{7C55E436-0E22-DC44-8CDD-7F64F3D78CEC}"/>
                    </a:ext>
                  </a:extLst>
                </p14:cNvPr>
                <p14:cNvContentPartPr/>
                <p14:nvPr/>
              </p14:nvContentPartPr>
              <p14:xfrm>
                <a:off x="9600960" y="4409200"/>
                <a:ext cx="107640" cy="47160"/>
              </p14:xfrm>
            </p:contentPart>
          </mc:Choice>
          <mc:Fallback xmlns="">
            <p:pic>
              <p:nvPicPr>
                <p:cNvPr id="144" name="Ink 143">
                  <a:extLst>
                    <a:ext uri="{FF2B5EF4-FFF2-40B4-BE49-F238E27FC236}">
                      <a16:creationId xmlns:a16="http://schemas.microsoft.com/office/drawing/2014/main" id="{7C55E436-0E22-DC44-8CDD-7F64F3D78CEC}"/>
                    </a:ext>
                  </a:extLst>
                </p:cNvPr>
                <p:cNvPicPr/>
                <p:nvPr/>
              </p:nvPicPr>
              <p:blipFill>
                <a:blip r:embed="rId233"/>
                <a:stretch>
                  <a:fillRect/>
                </a:stretch>
              </p:blipFill>
              <p:spPr>
                <a:xfrm>
                  <a:off x="9585840" y="4394080"/>
                  <a:ext cx="138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Ink 144">
                  <a:extLst>
                    <a:ext uri="{FF2B5EF4-FFF2-40B4-BE49-F238E27FC236}">
                      <a16:creationId xmlns:a16="http://schemas.microsoft.com/office/drawing/2014/main" id="{26307F71-B328-C74B-8AD8-CC0C9F4D9221}"/>
                    </a:ext>
                  </a:extLst>
                </p14:cNvPr>
                <p14:cNvContentPartPr/>
                <p14:nvPr/>
              </p14:nvContentPartPr>
              <p14:xfrm>
                <a:off x="9732720" y="4387960"/>
                <a:ext cx="99720" cy="129240"/>
              </p14:xfrm>
            </p:contentPart>
          </mc:Choice>
          <mc:Fallback xmlns="">
            <p:pic>
              <p:nvPicPr>
                <p:cNvPr id="145" name="Ink 144">
                  <a:extLst>
                    <a:ext uri="{FF2B5EF4-FFF2-40B4-BE49-F238E27FC236}">
                      <a16:creationId xmlns:a16="http://schemas.microsoft.com/office/drawing/2014/main" id="{26307F71-B328-C74B-8AD8-CC0C9F4D9221}"/>
                    </a:ext>
                  </a:extLst>
                </p:cNvPr>
                <p:cNvPicPr/>
                <p:nvPr/>
              </p:nvPicPr>
              <p:blipFill>
                <a:blip r:embed="rId235"/>
                <a:stretch>
                  <a:fillRect/>
                </a:stretch>
              </p:blipFill>
              <p:spPr>
                <a:xfrm>
                  <a:off x="9717240" y="4372840"/>
                  <a:ext cx="130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Ink 145">
                  <a:extLst>
                    <a:ext uri="{FF2B5EF4-FFF2-40B4-BE49-F238E27FC236}">
                      <a16:creationId xmlns:a16="http://schemas.microsoft.com/office/drawing/2014/main" id="{64B506C5-A1B6-8D49-8CD1-21244580D26C}"/>
                    </a:ext>
                  </a:extLst>
                </p14:cNvPr>
                <p14:cNvContentPartPr/>
                <p14:nvPr/>
              </p14:nvContentPartPr>
              <p14:xfrm>
                <a:off x="9885360" y="4449880"/>
                <a:ext cx="20160" cy="85320"/>
              </p14:xfrm>
            </p:contentPart>
          </mc:Choice>
          <mc:Fallback xmlns="">
            <p:pic>
              <p:nvPicPr>
                <p:cNvPr id="146" name="Ink 145">
                  <a:extLst>
                    <a:ext uri="{FF2B5EF4-FFF2-40B4-BE49-F238E27FC236}">
                      <a16:creationId xmlns:a16="http://schemas.microsoft.com/office/drawing/2014/main" id="{64B506C5-A1B6-8D49-8CD1-21244580D26C}"/>
                    </a:ext>
                  </a:extLst>
                </p:cNvPr>
                <p:cNvPicPr/>
                <p:nvPr/>
              </p:nvPicPr>
              <p:blipFill>
                <a:blip r:embed="rId237"/>
                <a:stretch>
                  <a:fillRect/>
                </a:stretch>
              </p:blipFill>
              <p:spPr>
                <a:xfrm>
                  <a:off x="9870240" y="4434760"/>
                  <a:ext cx="50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7" name="Ink 146">
                  <a:extLst>
                    <a:ext uri="{FF2B5EF4-FFF2-40B4-BE49-F238E27FC236}">
                      <a16:creationId xmlns:a16="http://schemas.microsoft.com/office/drawing/2014/main" id="{89A897B0-AF61-F947-8545-B1F8DDE54383}"/>
                    </a:ext>
                  </a:extLst>
                </p14:cNvPr>
                <p14:cNvContentPartPr/>
                <p14:nvPr/>
              </p14:nvContentPartPr>
              <p14:xfrm>
                <a:off x="9946560" y="4322440"/>
                <a:ext cx="56520" cy="6120"/>
              </p14:xfrm>
            </p:contentPart>
          </mc:Choice>
          <mc:Fallback xmlns="">
            <p:pic>
              <p:nvPicPr>
                <p:cNvPr id="147" name="Ink 146">
                  <a:extLst>
                    <a:ext uri="{FF2B5EF4-FFF2-40B4-BE49-F238E27FC236}">
                      <a16:creationId xmlns:a16="http://schemas.microsoft.com/office/drawing/2014/main" id="{89A897B0-AF61-F947-8545-B1F8DDE54383}"/>
                    </a:ext>
                  </a:extLst>
                </p:cNvPr>
                <p:cNvPicPr/>
                <p:nvPr/>
              </p:nvPicPr>
              <p:blipFill>
                <a:blip r:embed="rId239"/>
                <a:stretch>
                  <a:fillRect/>
                </a:stretch>
              </p:blipFill>
              <p:spPr>
                <a:xfrm>
                  <a:off x="9931080" y="4306960"/>
                  <a:ext cx="86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8" name="Ink 147">
                  <a:extLst>
                    <a:ext uri="{FF2B5EF4-FFF2-40B4-BE49-F238E27FC236}">
                      <a16:creationId xmlns:a16="http://schemas.microsoft.com/office/drawing/2014/main" id="{E6815378-493F-0241-9FF7-6106171C2AC7}"/>
                    </a:ext>
                  </a:extLst>
                </p14:cNvPr>
                <p14:cNvContentPartPr/>
                <p14:nvPr/>
              </p14:nvContentPartPr>
              <p14:xfrm>
                <a:off x="9987960" y="4287520"/>
                <a:ext cx="584640" cy="230400"/>
              </p14:xfrm>
            </p:contentPart>
          </mc:Choice>
          <mc:Fallback xmlns="">
            <p:pic>
              <p:nvPicPr>
                <p:cNvPr id="148" name="Ink 147">
                  <a:extLst>
                    <a:ext uri="{FF2B5EF4-FFF2-40B4-BE49-F238E27FC236}">
                      <a16:creationId xmlns:a16="http://schemas.microsoft.com/office/drawing/2014/main" id="{E6815378-493F-0241-9FF7-6106171C2AC7}"/>
                    </a:ext>
                  </a:extLst>
                </p:cNvPr>
                <p:cNvPicPr/>
                <p:nvPr/>
              </p:nvPicPr>
              <p:blipFill>
                <a:blip r:embed="rId241"/>
                <a:stretch>
                  <a:fillRect/>
                </a:stretch>
              </p:blipFill>
              <p:spPr>
                <a:xfrm>
                  <a:off x="9972840" y="4272040"/>
                  <a:ext cx="614880" cy="261000"/>
                </a:xfrm>
                <a:prstGeom prst="rect">
                  <a:avLst/>
                </a:prstGeom>
              </p:spPr>
            </p:pic>
          </mc:Fallback>
        </mc:AlternateContent>
      </p:grpSp>
      <p:grpSp>
        <p:nvGrpSpPr>
          <p:cNvPr id="171" name="Group 170">
            <a:extLst>
              <a:ext uri="{FF2B5EF4-FFF2-40B4-BE49-F238E27FC236}">
                <a16:creationId xmlns:a16="http://schemas.microsoft.com/office/drawing/2014/main" id="{7FCE1373-BB91-2248-913A-F7950C73487B}"/>
              </a:ext>
            </a:extLst>
          </p:cNvPr>
          <p:cNvGrpSpPr/>
          <p:nvPr/>
        </p:nvGrpSpPr>
        <p:grpSpPr>
          <a:xfrm>
            <a:off x="2214840" y="5020840"/>
            <a:ext cx="1420200" cy="221400"/>
            <a:chOff x="2214840" y="5020840"/>
            <a:chExt cx="1420200" cy="221400"/>
          </a:xfrm>
        </p:grpSpPr>
        <mc:AlternateContent xmlns:mc="http://schemas.openxmlformats.org/markup-compatibility/2006" xmlns:p14="http://schemas.microsoft.com/office/powerpoint/2010/main">
          <mc:Choice Requires="p14">
            <p:contentPart p14:bwMode="auto" r:id="rId242">
              <p14:nvContentPartPr>
                <p14:cNvPr id="152" name="Ink 151">
                  <a:extLst>
                    <a:ext uri="{FF2B5EF4-FFF2-40B4-BE49-F238E27FC236}">
                      <a16:creationId xmlns:a16="http://schemas.microsoft.com/office/drawing/2014/main" id="{154894A4-5039-E64E-9633-F5634643008F}"/>
                    </a:ext>
                  </a:extLst>
                </p14:cNvPr>
                <p14:cNvContentPartPr/>
                <p14:nvPr/>
              </p14:nvContentPartPr>
              <p14:xfrm>
                <a:off x="2214840" y="5020840"/>
                <a:ext cx="204120" cy="181800"/>
              </p14:xfrm>
            </p:contentPart>
          </mc:Choice>
          <mc:Fallback xmlns="">
            <p:pic>
              <p:nvPicPr>
                <p:cNvPr id="152" name="Ink 151">
                  <a:extLst>
                    <a:ext uri="{FF2B5EF4-FFF2-40B4-BE49-F238E27FC236}">
                      <a16:creationId xmlns:a16="http://schemas.microsoft.com/office/drawing/2014/main" id="{154894A4-5039-E64E-9633-F5634643008F}"/>
                    </a:ext>
                  </a:extLst>
                </p:cNvPr>
                <p:cNvPicPr/>
                <p:nvPr/>
              </p:nvPicPr>
              <p:blipFill>
                <a:blip r:embed="rId243"/>
                <a:stretch>
                  <a:fillRect/>
                </a:stretch>
              </p:blipFill>
              <p:spPr>
                <a:xfrm>
                  <a:off x="2199360" y="5005720"/>
                  <a:ext cx="234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Ink 152">
                  <a:extLst>
                    <a:ext uri="{FF2B5EF4-FFF2-40B4-BE49-F238E27FC236}">
                      <a16:creationId xmlns:a16="http://schemas.microsoft.com/office/drawing/2014/main" id="{D18F0F07-93AF-784B-AD27-15CFDD9E9D32}"/>
                    </a:ext>
                  </a:extLst>
                </p14:cNvPr>
                <p14:cNvContentPartPr/>
                <p14:nvPr/>
              </p14:nvContentPartPr>
              <p14:xfrm>
                <a:off x="2468640" y="5110480"/>
                <a:ext cx="119880" cy="118440"/>
              </p14:xfrm>
            </p:contentPart>
          </mc:Choice>
          <mc:Fallback xmlns="">
            <p:pic>
              <p:nvPicPr>
                <p:cNvPr id="153" name="Ink 152">
                  <a:extLst>
                    <a:ext uri="{FF2B5EF4-FFF2-40B4-BE49-F238E27FC236}">
                      <a16:creationId xmlns:a16="http://schemas.microsoft.com/office/drawing/2014/main" id="{D18F0F07-93AF-784B-AD27-15CFDD9E9D32}"/>
                    </a:ext>
                  </a:extLst>
                </p:cNvPr>
                <p:cNvPicPr/>
                <p:nvPr/>
              </p:nvPicPr>
              <p:blipFill>
                <a:blip r:embed="rId245"/>
                <a:stretch>
                  <a:fillRect/>
                </a:stretch>
              </p:blipFill>
              <p:spPr>
                <a:xfrm>
                  <a:off x="2453520" y="5095000"/>
                  <a:ext cx="150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Ink 153">
                  <a:extLst>
                    <a:ext uri="{FF2B5EF4-FFF2-40B4-BE49-F238E27FC236}">
                      <a16:creationId xmlns:a16="http://schemas.microsoft.com/office/drawing/2014/main" id="{C885974D-CBDB-B144-A38A-9C2240DB0789}"/>
                    </a:ext>
                  </a:extLst>
                </p14:cNvPr>
                <p14:cNvContentPartPr/>
                <p14:nvPr/>
              </p14:nvContentPartPr>
              <p14:xfrm>
                <a:off x="2665920" y="5090680"/>
                <a:ext cx="104040" cy="122760"/>
              </p14:xfrm>
            </p:contentPart>
          </mc:Choice>
          <mc:Fallback xmlns="">
            <p:pic>
              <p:nvPicPr>
                <p:cNvPr id="154" name="Ink 153">
                  <a:extLst>
                    <a:ext uri="{FF2B5EF4-FFF2-40B4-BE49-F238E27FC236}">
                      <a16:creationId xmlns:a16="http://schemas.microsoft.com/office/drawing/2014/main" id="{C885974D-CBDB-B144-A38A-9C2240DB0789}"/>
                    </a:ext>
                  </a:extLst>
                </p:cNvPr>
                <p:cNvPicPr/>
                <p:nvPr/>
              </p:nvPicPr>
              <p:blipFill>
                <a:blip r:embed="rId247"/>
                <a:stretch>
                  <a:fillRect/>
                </a:stretch>
              </p:blipFill>
              <p:spPr>
                <a:xfrm>
                  <a:off x="2650800" y="5075560"/>
                  <a:ext cx="134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Ink 154">
                  <a:extLst>
                    <a:ext uri="{FF2B5EF4-FFF2-40B4-BE49-F238E27FC236}">
                      <a16:creationId xmlns:a16="http://schemas.microsoft.com/office/drawing/2014/main" id="{2C00C3DD-23E0-7245-AEBF-485D04A728CC}"/>
                    </a:ext>
                  </a:extLst>
                </p14:cNvPr>
                <p14:cNvContentPartPr/>
                <p14:nvPr/>
              </p14:nvContentPartPr>
              <p14:xfrm>
                <a:off x="2865000" y="5029120"/>
                <a:ext cx="217800" cy="212040"/>
              </p14:xfrm>
            </p:contentPart>
          </mc:Choice>
          <mc:Fallback xmlns="">
            <p:pic>
              <p:nvPicPr>
                <p:cNvPr id="155" name="Ink 154">
                  <a:extLst>
                    <a:ext uri="{FF2B5EF4-FFF2-40B4-BE49-F238E27FC236}">
                      <a16:creationId xmlns:a16="http://schemas.microsoft.com/office/drawing/2014/main" id="{2C00C3DD-23E0-7245-AEBF-485D04A728CC}"/>
                    </a:ext>
                  </a:extLst>
                </p:cNvPr>
                <p:cNvPicPr/>
                <p:nvPr/>
              </p:nvPicPr>
              <p:blipFill>
                <a:blip r:embed="rId249"/>
                <a:stretch>
                  <a:fillRect/>
                </a:stretch>
              </p:blipFill>
              <p:spPr>
                <a:xfrm>
                  <a:off x="2849880" y="5013640"/>
                  <a:ext cx="248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Ink 155">
                  <a:extLst>
                    <a:ext uri="{FF2B5EF4-FFF2-40B4-BE49-F238E27FC236}">
                      <a16:creationId xmlns:a16="http://schemas.microsoft.com/office/drawing/2014/main" id="{D6A54AE6-7B32-454B-8290-5C1F7CB44F7F}"/>
                    </a:ext>
                  </a:extLst>
                </p14:cNvPr>
                <p14:cNvContentPartPr/>
                <p14:nvPr/>
              </p14:nvContentPartPr>
              <p14:xfrm>
                <a:off x="3180000" y="5130640"/>
                <a:ext cx="455040" cy="111600"/>
              </p14:xfrm>
            </p:contentPart>
          </mc:Choice>
          <mc:Fallback xmlns="">
            <p:pic>
              <p:nvPicPr>
                <p:cNvPr id="156" name="Ink 155">
                  <a:extLst>
                    <a:ext uri="{FF2B5EF4-FFF2-40B4-BE49-F238E27FC236}">
                      <a16:creationId xmlns:a16="http://schemas.microsoft.com/office/drawing/2014/main" id="{D6A54AE6-7B32-454B-8290-5C1F7CB44F7F}"/>
                    </a:ext>
                  </a:extLst>
                </p:cNvPr>
                <p:cNvPicPr/>
                <p:nvPr/>
              </p:nvPicPr>
              <p:blipFill>
                <a:blip r:embed="rId251"/>
                <a:stretch>
                  <a:fillRect/>
                </a:stretch>
              </p:blipFill>
              <p:spPr>
                <a:xfrm>
                  <a:off x="3164520" y="5115520"/>
                  <a:ext cx="485640" cy="141840"/>
                </a:xfrm>
                <a:prstGeom prst="rect">
                  <a:avLst/>
                </a:prstGeom>
              </p:spPr>
            </p:pic>
          </mc:Fallback>
        </mc:AlternateContent>
      </p:grpSp>
      <p:grpSp>
        <p:nvGrpSpPr>
          <p:cNvPr id="170" name="Group 169">
            <a:extLst>
              <a:ext uri="{FF2B5EF4-FFF2-40B4-BE49-F238E27FC236}">
                <a16:creationId xmlns:a16="http://schemas.microsoft.com/office/drawing/2014/main" id="{EC7A6B1A-5AAB-A64B-8CA9-21A2DA038E46}"/>
              </a:ext>
            </a:extLst>
          </p:cNvPr>
          <p:cNvGrpSpPr/>
          <p:nvPr/>
        </p:nvGrpSpPr>
        <p:grpSpPr>
          <a:xfrm>
            <a:off x="4033200" y="4843000"/>
            <a:ext cx="2862360" cy="573840"/>
            <a:chOff x="4033200" y="4843000"/>
            <a:chExt cx="2862360" cy="573840"/>
          </a:xfrm>
        </p:grpSpPr>
        <mc:AlternateContent xmlns:mc="http://schemas.openxmlformats.org/markup-compatibility/2006" xmlns:p14="http://schemas.microsoft.com/office/powerpoint/2010/main">
          <mc:Choice Requires="p14">
            <p:contentPart p14:bwMode="auto" r:id="rId252">
              <p14:nvContentPartPr>
                <p14:cNvPr id="157" name="Ink 156">
                  <a:extLst>
                    <a:ext uri="{FF2B5EF4-FFF2-40B4-BE49-F238E27FC236}">
                      <a16:creationId xmlns:a16="http://schemas.microsoft.com/office/drawing/2014/main" id="{FBBE8B5D-FA9C-5C4A-8F4F-5DDE2E051164}"/>
                    </a:ext>
                  </a:extLst>
                </p14:cNvPr>
                <p14:cNvContentPartPr/>
                <p14:nvPr/>
              </p14:nvContentPartPr>
              <p14:xfrm>
                <a:off x="4033200" y="5071960"/>
                <a:ext cx="475200" cy="152640"/>
              </p14:xfrm>
            </p:contentPart>
          </mc:Choice>
          <mc:Fallback xmlns="">
            <p:pic>
              <p:nvPicPr>
                <p:cNvPr id="157" name="Ink 156">
                  <a:extLst>
                    <a:ext uri="{FF2B5EF4-FFF2-40B4-BE49-F238E27FC236}">
                      <a16:creationId xmlns:a16="http://schemas.microsoft.com/office/drawing/2014/main" id="{FBBE8B5D-FA9C-5C4A-8F4F-5DDE2E051164}"/>
                    </a:ext>
                  </a:extLst>
                </p:cNvPr>
                <p:cNvPicPr/>
                <p:nvPr/>
              </p:nvPicPr>
              <p:blipFill>
                <a:blip r:embed="rId253"/>
                <a:stretch>
                  <a:fillRect/>
                </a:stretch>
              </p:blipFill>
              <p:spPr>
                <a:xfrm>
                  <a:off x="4018080" y="5056480"/>
                  <a:ext cx="505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Ink 157">
                  <a:extLst>
                    <a:ext uri="{FF2B5EF4-FFF2-40B4-BE49-F238E27FC236}">
                      <a16:creationId xmlns:a16="http://schemas.microsoft.com/office/drawing/2014/main" id="{F826A6E1-518C-7A4D-921E-E4E2CEA1E701}"/>
                    </a:ext>
                  </a:extLst>
                </p14:cNvPr>
                <p14:cNvContentPartPr/>
                <p14:nvPr/>
              </p14:nvContentPartPr>
              <p14:xfrm>
                <a:off x="4541520" y="4961800"/>
                <a:ext cx="464760" cy="255960"/>
              </p14:xfrm>
            </p:contentPart>
          </mc:Choice>
          <mc:Fallback xmlns="">
            <p:pic>
              <p:nvPicPr>
                <p:cNvPr id="158" name="Ink 157">
                  <a:extLst>
                    <a:ext uri="{FF2B5EF4-FFF2-40B4-BE49-F238E27FC236}">
                      <a16:creationId xmlns:a16="http://schemas.microsoft.com/office/drawing/2014/main" id="{F826A6E1-518C-7A4D-921E-E4E2CEA1E701}"/>
                    </a:ext>
                  </a:extLst>
                </p:cNvPr>
                <p:cNvPicPr/>
                <p:nvPr/>
              </p:nvPicPr>
              <p:blipFill>
                <a:blip r:embed="rId255"/>
                <a:stretch>
                  <a:fillRect/>
                </a:stretch>
              </p:blipFill>
              <p:spPr>
                <a:xfrm>
                  <a:off x="4526040" y="4946680"/>
                  <a:ext cx="4950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Ink 158">
                  <a:extLst>
                    <a:ext uri="{FF2B5EF4-FFF2-40B4-BE49-F238E27FC236}">
                      <a16:creationId xmlns:a16="http://schemas.microsoft.com/office/drawing/2014/main" id="{6C643D97-0527-004A-88F1-7F6C10970B52}"/>
                    </a:ext>
                  </a:extLst>
                </p14:cNvPr>
                <p14:cNvContentPartPr/>
                <p14:nvPr/>
              </p14:nvContentPartPr>
              <p14:xfrm>
                <a:off x="5100240" y="5064040"/>
                <a:ext cx="570960" cy="344520"/>
              </p14:xfrm>
            </p:contentPart>
          </mc:Choice>
          <mc:Fallback xmlns="">
            <p:pic>
              <p:nvPicPr>
                <p:cNvPr id="159" name="Ink 158">
                  <a:extLst>
                    <a:ext uri="{FF2B5EF4-FFF2-40B4-BE49-F238E27FC236}">
                      <a16:creationId xmlns:a16="http://schemas.microsoft.com/office/drawing/2014/main" id="{6C643D97-0527-004A-88F1-7F6C10970B52}"/>
                    </a:ext>
                  </a:extLst>
                </p:cNvPr>
                <p:cNvPicPr/>
                <p:nvPr/>
              </p:nvPicPr>
              <p:blipFill>
                <a:blip r:embed="rId257"/>
                <a:stretch>
                  <a:fillRect/>
                </a:stretch>
              </p:blipFill>
              <p:spPr>
                <a:xfrm>
                  <a:off x="5084760" y="5048920"/>
                  <a:ext cx="6015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Ink 159">
                  <a:extLst>
                    <a:ext uri="{FF2B5EF4-FFF2-40B4-BE49-F238E27FC236}">
                      <a16:creationId xmlns:a16="http://schemas.microsoft.com/office/drawing/2014/main" id="{39421C87-A61B-4844-B26C-908E6B4B4087}"/>
                    </a:ext>
                  </a:extLst>
                </p14:cNvPr>
                <p14:cNvContentPartPr/>
                <p14:nvPr/>
              </p14:nvContentPartPr>
              <p14:xfrm>
                <a:off x="5831760" y="5181400"/>
                <a:ext cx="62280" cy="99000"/>
              </p14:xfrm>
            </p:contentPart>
          </mc:Choice>
          <mc:Fallback xmlns="">
            <p:pic>
              <p:nvPicPr>
                <p:cNvPr id="160" name="Ink 159">
                  <a:extLst>
                    <a:ext uri="{FF2B5EF4-FFF2-40B4-BE49-F238E27FC236}">
                      <a16:creationId xmlns:a16="http://schemas.microsoft.com/office/drawing/2014/main" id="{39421C87-A61B-4844-B26C-908E6B4B4087}"/>
                    </a:ext>
                  </a:extLst>
                </p:cNvPr>
                <p:cNvPicPr/>
                <p:nvPr/>
              </p:nvPicPr>
              <p:blipFill>
                <a:blip r:embed="rId259"/>
                <a:stretch>
                  <a:fillRect/>
                </a:stretch>
              </p:blipFill>
              <p:spPr>
                <a:xfrm>
                  <a:off x="5816280" y="5166280"/>
                  <a:ext cx="92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Ink 160">
                  <a:extLst>
                    <a:ext uri="{FF2B5EF4-FFF2-40B4-BE49-F238E27FC236}">
                      <a16:creationId xmlns:a16="http://schemas.microsoft.com/office/drawing/2014/main" id="{5C8E49D4-B6FB-E246-880E-0DE74B75EAC1}"/>
                    </a:ext>
                  </a:extLst>
                </p14:cNvPr>
                <p14:cNvContentPartPr/>
                <p14:nvPr/>
              </p14:nvContentPartPr>
              <p14:xfrm>
                <a:off x="6166920" y="4897000"/>
                <a:ext cx="11160" cy="259560"/>
              </p14:xfrm>
            </p:contentPart>
          </mc:Choice>
          <mc:Fallback xmlns="">
            <p:pic>
              <p:nvPicPr>
                <p:cNvPr id="161" name="Ink 160">
                  <a:extLst>
                    <a:ext uri="{FF2B5EF4-FFF2-40B4-BE49-F238E27FC236}">
                      <a16:creationId xmlns:a16="http://schemas.microsoft.com/office/drawing/2014/main" id="{5C8E49D4-B6FB-E246-880E-0DE74B75EAC1}"/>
                    </a:ext>
                  </a:extLst>
                </p:cNvPr>
                <p:cNvPicPr/>
                <p:nvPr/>
              </p:nvPicPr>
              <p:blipFill>
                <a:blip r:embed="rId261"/>
                <a:stretch>
                  <a:fillRect/>
                </a:stretch>
              </p:blipFill>
              <p:spPr>
                <a:xfrm>
                  <a:off x="6151800" y="4881520"/>
                  <a:ext cx="417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Ink 161">
                  <a:extLst>
                    <a:ext uri="{FF2B5EF4-FFF2-40B4-BE49-F238E27FC236}">
                      <a16:creationId xmlns:a16="http://schemas.microsoft.com/office/drawing/2014/main" id="{CCF2E883-F3D6-C841-8FDB-31DCAA1C5F0F}"/>
                    </a:ext>
                  </a:extLst>
                </p14:cNvPr>
                <p14:cNvContentPartPr/>
                <p14:nvPr/>
              </p14:nvContentPartPr>
              <p14:xfrm>
                <a:off x="6075480" y="4843000"/>
                <a:ext cx="566640" cy="282600"/>
              </p14:xfrm>
            </p:contentPart>
          </mc:Choice>
          <mc:Fallback xmlns="">
            <p:pic>
              <p:nvPicPr>
                <p:cNvPr id="162" name="Ink 161">
                  <a:extLst>
                    <a:ext uri="{FF2B5EF4-FFF2-40B4-BE49-F238E27FC236}">
                      <a16:creationId xmlns:a16="http://schemas.microsoft.com/office/drawing/2014/main" id="{CCF2E883-F3D6-C841-8FDB-31DCAA1C5F0F}"/>
                    </a:ext>
                  </a:extLst>
                </p:cNvPr>
                <p:cNvPicPr/>
                <p:nvPr/>
              </p:nvPicPr>
              <p:blipFill>
                <a:blip r:embed="rId263"/>
                <a:stretch>
                  <a:fillRect/>
                </a:stretch>
              </p:blipFill>
              <p:spPr>
                <a:xfrm>
                  <a:off x="6060360" y="4827880"/>
                  <a:ext cx="5972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Ink 162">
                  <a:extLst>
                    <a:ext uri="{FF2B5EF4-FFF2-40B4-BE49-F238E27FC236}">
                      <a16:creationId xmlns:a16="http://schemas.microsoft.com/office/drawing/2014/main" id="{1DCFE2E9-465C-9D4A-9B33-1DB53124CBC8}"/>
                    </a:ext>
                  </a:extLst>
                </p14:cNvPr>
                <p14:cNvContentPartPr/>
                <p14:nvPr/>
              </p14:nvContentPartPr>
              <p14:xfrm>
                <a:off x="6604680" y="5008600"/>
                <a:ext cx="290880" cy="408240"/>
              </p14:xfrm>
            </p:contentPart>
          </mc:Choice>
          <mc:Fallback xmlns="">
            <p:pic>
              <p:nvPicPr>
                <p:cNvPr id="163" name="Ink 162">
                  <a:extLst>
                    <a:ext uri="{FF2B5EF4-FFF2-40B4-BE49-F238E27FC236}">
                      <a16:creationId xmlns:a16="http://schemas.microsoft.com/office/drawing/2014/main" id="{1DCFE2E9-465C-9D4A-9B33-1DB53124CBC8}"/>
                    </a:ext>
                  </a:extLst>
                </p:cNvPr>
                <p:cNvPicPr/>
                <p:nvPr/>
              </p:nvPicPr>
              <p:blipFill>
                <a:blip r:embed="rId265"/>
                <a:stretch>
                  <a:fillRect/>
                </a:stretch>
              </p:blipFill>
              <p:spPr>
                <a:xfrm>
                  <a:off x="6589200" y="4993480"/>
                  <a:ext cx="321120" cy="438840"/>
                </a:xfrm>
                <a:prstGeom prst="rect">
                  <a:avLst/>
                </a:prstGeom>
              </p:spPr>
            </p:pic>
          </mc:Fallback>
        </mc:AlternateContent>
      </p:grpSp>
      <p:grpSp>
        <p:nvGrpSpPr>
          <p:cNvPr id="169" name="Group 168">
            <a:extLst>
              <a:ext uri="{FF2B5EF4-FFF2-40B4-BE49-F238E27FC236}">
                <a16:creationId xmlns:a16="http://schemas.microsoft.com/office/drawing/2014/main" id="{F075CBC9-61F6-4241-B459-A789130BFBA7}"/>
              </a:ext>
            </a:extLst>
          </p:cNvPr>
          <p:cNvGrpSpPr/>
          <p:nvPr/>
        </p:nvGrpSpPr>
        <p:grpSpPr>
          <a:xfrm>
            <a:off x="7218120" y="4815640"/>
            <a:ext cx="1377360" cy="506160"/>
            <a:chOff x="7218120" y="4815640"/>
            <a:chExt cx="1377360" cy="506160"/>
          </a:xfrm>
        </p:grpSpPr>
        <mc:AlternateContent xmlns:mc="http://schemas.openxmlformats.org/markup-compatibility/2006" xmlns:p14="http://schemas.microsoft.com/office/powerpoint/2010/main">
          <mc:Choice Requires="p14">
            <p:contentPart p14:bwMode="auto" r:id="rId266">
              <p14:nvContentPartPr>
                <p14:cNvPr id="164" name="Ink 163">
                  <a:extLst>
                    <a:ext uri="{FF2B5EF4-FFF2-40B4-BE49-F238E27FC236}">
                      <a16:creationId xmlns:a16="http://schemas.microsoft.com/office/drawing/2014/main" id="{233FBEE2-55B7-1740-AE1D-D082ECD77CE1}"/>
                    </a:ext>
                  </a:extLst>
                </p14:cNvPr>
                <p14:cNvContentPartPr/>
                <p14:nvPr/>
              </p14:nvContentPartPr>
              <p14:xfrm>
                <a:off x="7218120" y="4815640"/>
                <a:ext cx="315000" cy="301680"/>
              </p14:xfrm>
            </p:contentPart>
          </mc:Choice>
          <mc:Fallback xmlns="">
            <p:pic>
              <p:nvPicPr>
                <p:cNvPr id="164" name="Ink 163">
                  <a:extLst>
                    <a:ext uri="{FF2B5EF4-FFF2-40B4-BE49-F238E27FC236}">
                      <a16:creationId xmlns:a16="http://schemas.microsoft.com/office/drawing/2014/main" id="{233FBEE2-55B7-1740-AE1D-D082ECD77CE1}"/>
                    </a:ext>
                  </a:extLst>
                </p:cNvPr>
                <p:cNvPicPr/>
                <p:nvPr/>
              </p:nvPicPr>
              <p:blipFill>
                <a:blip r:embed="rId267"/>
                <a:stretch>
                  <a:fillRect/>
                </a:stretch>
              </p:blipFill>
              <p:spPr>
                <a:xfrm>
                  <a:off x="7203000" y="4800520"/>
                  <a:ext cx="3452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5" name="Ink 164">
                  <a:extLst>
                    <a:ext uri="{FF2B5EF4-FFF2-40B4-BE49-F238E27FC236}">
                      <a16:creationId xmlns:a16="http://schemas.microsoft.com/office/drawing/2014/main" id="{02ED6041-A202-3F4E-B262-F659F9D5B8A0}"/>
                    </a:ext>
                  </a:extLst>
                </p14:cNvPr>
                <p14:cNvContentPartPr/>
                <p14:nvPr/>
              </p14:nvContentPartPr>
              <p14:xfrm>
                <a:off x="7584240" y="4956760"/>
                <a:ext cx="276480" cy="365040"/>
              </p14:xfrm>
            </p:contentPart>
          </mc:Choice>
          <mc:Fallback xmlns="">
            <p:pic>
              <p:nvPicPr>
                <p:cNvPr id="165" name="Ink 164">
                  <a:extLst>
                    <a:ext uri="{FF2B5EF4-FFF2-40B4-BE49-F238E27FC236}">
                      <a16:creationId xmlns:a16="http://schemas.microsoft.com/office/drawing/2014/main" id="{02ED6041-A202-3F4E-B262-F659F9D5B8A0}"/>
                    </a:ext>
                  </a:extLst>
                </p:cNvPr>
                <p:cNvPicPr/>
                <p:nvPr/>
              </p:nvPicPr>
              <p:blipFill>
                <a:blip r:embed="rId269"/>
                <a:stretch>
                  <a:fillRect/>
                </a:stretch>
              </p:blipFill>
              <p:spPr>
                <a:xfrm>
                  <a:off x="7568760" y="4941640"/>
                  <a:ext cx="3070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 name="Ink 165">
                  <a:extLst>
                    <a:ext uri="{FF2B5EF4-FFF2-40B4-BE49-F238E27FC236}">
                      <a16:creationId xmlns:a16="http://schemas.microsoft.com/office/drawing/2014/main" id="{BF0AC9C9-7D29-1141-83F2-BAD7FC27EC85}"/>
                    </a:ext>
                  </a:extLst>
                </p14:cNvPr>
                <p14:cNvContentPartPr/>
                <p14:nvPr/>
              </p14:nvContentPartPr>
              <p14:xfrm>
                <a:off x="7955040" y="4998520"/>
                <a:ext cx="141120" cy="130320"/>
              </p14:xfrm>
            </p:contentPart>
          </mc:Choice>
          <mc:Fallback xmlns="">
            <p:pic>
              <p:nvPicPr>
                <p:cNvPr id="166" name="Ink 165">
                  <a:extLst>
                    <a:ext uri="{FF2B5EF4-FFF2-40B4-BE49-F238E27FC236}">
                      <a16:creationId xmlns:a16="http://schemas.microsoft.com/office/drawing/2014/main" id="{BF0AC9C9-7D29-1141-83F2-BAD7FC27EC85}"/>
                    </a:ext>
                  </a:extLst>
                </p:cNvPr>
                <p:cNvPicPr/>
                <p:nvPr/>
              </p:nvPicPr>
              <p:blipFill>
                <a:blip r:embed="rId271"/>
                <a:stretch>
                  <a:fillRect/>
                </a:stretch>
              </p:blipFill>
              <p:spPr>
                <a:xfrm>
                  <a:off x="7939920" y="4983400"/>
                  <a:ext cx="171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 name="Ink 166">
                  <a:extLst>
                    <a:ext uri="{FF2B5EF4-FFF2-40B4-BE49-F238E27FC236}">
                      <a16:creationId xmlns:a16="http://schemas.microsoft.com/office/drawing/2014/main" id="{DEF196C3-796F-7D4B-94A2-A950D3045203}"/>
                    </a:ext>
                  </a:extLst>
                </p14:cNvPr>
                <p14:cNvContentPartPr/>
                <p14:nvPr/>
              </p14:nvContentPartPr>
              <p14:xfrm>
                <a:off x="8134680" y="4825720"/>
                <a:ext cx="426960" cy="248040"/>
              </p14:xfrm>
            </p:contentPart>
          </mc:Choice>
          <mc:Fallback xmlns="">
            <p:pic>
              <p:nvPicPr>
                <p:cNvPr id="167" name="Ink 166">
                  <a:extLst>
                    <a:ext uri="{FF2B5EF4-FFF2-40B4-BE49-F238E27FC236}">
                      <a16:creationId xmlns:a16="http://schemas.microsoft.com/office/drawing/2014/main" id="{DEF196C3-796F-7D4B-94A2-A950D3045203}"/>
                    </a:ext>
                  </a:extLst>
                </p:cNvPr>
                <p:cNvPicPr/>
                <p:nvPr/>
              </p:nvPicPr>
              <p:blipFill>
                <a:blip r:embed="rId273"/>
                <a:stretch>
                  <a:fillRect/>
                </a:stretch>
              </p:blipFill>
              <p:spPr>
                <a:xfrm>
                  <a:off x="8119560" y="4810600"/>
                  <a:ext cx="4575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8" name="Ink 167">
                  <a:extLst>
                    <a:ext uri="{FF2B5EF4-FFF2-40B4-BE49-F238E27FC236}">
                      <a16:creationId xmlns:a16="http://schemas.microsoft.com/office/drawing/2014/main" id="{AD909DBA-9470-8942-B45E-BAB81A0F1B7D}"/>
                    </a:ext>
                  </a:extLst>
                </p14:cNvPr>
                <p14:cNvContentPartPr/>
                <p14:nvPr/>
              </p14:nvContentPartPr>
              <p14:xfrm>
                <a:off x="8595120" y="5059360"/>
                <a:ext cx="360" cy="360"/>
              </p14:xfrm>
            </p:contentPart>
          </mc:Choice>
          <mc:Fallback xmlns="">
            <p:pic>
              <p:nvPicPr>
                <p:cNvPr id="168" name="Ink 167">
                  <a:extLst>
                    <a:ext uri="{FF2B5EF4-FFF2-40B4-BE49-F238E27FC236}">
                      <a16:creationId xmlns:a16="http://schemas.microsoft.com/office/drawing/2014/main" id="{AD909DBA-9470-8942-B45E-BAB81A0F1B7D}"/>
                    </a:ext>
                  </a:extLst>
                </p:cNvPr>
                <p:cNvPicPr/>
                <p:nvPr/>
              </p:nvPicPr>
              <p:blipFill>
                <a:blip r:embed="rId46"/>
                <a:stretch>
                  <a:fillRect/>
                </a:stretch>
              </p:blipFill>
              <p:spPr>
                <a:xfrm>
                  <a:off x="8580000" y="5044240"/>
                  <a:ext cx="30960" cy="30960"/>
                </a:xfrm>
                <a:prstGeom prst="rect">
                  <a:avLst/>
                </a:prstGeom>
              </p:spPr>
            </p:pic>
          </mc:Fallback>
        </mc:AlternateContent>
      </p:grpSp>
    </p:spTree>
    <p:extLst>
      <p:ext uri="{BB962C8B-B14F-4D97-AF65-F5344CB8AC3E}">
        <p14:creationId xmlns:p14="http://schemas.microsoft.com/office/powerpoint/2010/main" val="57625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F7B6CF80-3DFD-D14E-B8B6-66B2E52E0E00}"/>
              </a:ext>
            </a:extLst>
          </p:cNvPr>
          <p:cNvPicPr>
            <a:picLocks noChangeAspect="1"/>
          </p:cNvPicPr>
          <p:nvPr/>
        </p:nvPicPr>
        <p:blipFill>
          <a:blip r:embed="rId2"/>
          <a:stretch>
            <a:fillRect/>
          </a:stretch>
        </p:blipFill>
        <p:spPr>
          <a:xfrm>
            <a:off x="4856480" y="582863"/>
            <a:ext cx="2766060" cy="5313747"/>
          </a:xfrm>
          <a:prstGeom prst="rect">
            <a:avLst/>
          </a:prstGeom>
        </p:spPr>
      </p:pic>
      <p:grpSp>
        <p:nvGrpSpPr>
          <p:cNvPr id="7" name="Group 6">
            <a:extLst>
              <a:ext uri="{FF2B5EF4-FFF2-40B4-BE49-F238E27FC236}">
                <a16:creationId xmlns:a16="http://schemas.microsoft.com/office/drawing/2014/main" id="{3859894C-95A9-EE44-A8DC-89A82919BF20}"/>
              </a:ext>
            </a:extLst>
          </p:cNvPr>
          <p:cNvGrpSpPr/>
          <p:nvPr/>
        </p:nvGrpSpPr>
        <p:grpSpPr>
          <a:xfrm>
            <a:off x="7699080" y="4937680"/>
            <a:ext cx="337680" cy="391320"/>
            <a:chOff x="7699080" y="4937680"/>
            <a:chExt cx="337680" cy="3913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E48776B-2CDD-6C48-9D83-86370A4E9253}"/>
                    </a:ext>
                  </a:extLst>
                </p14:cNvPr>
                <p14:cNvContentPartPr/>
                <p14:nvPr/>
              </p14:nvContentPartPr>
              <p14:xfrm>
                <a:off x="7699080" y="5058280"/>
                <a:ext cx="101160" cy="270720"/>
              </p14:xfrm>
            </p:contentPart>
          </mc:Choice>
          <mc:Fallback xmlns="">
            <p:pic>
              <p:nvPicPr>
                <p:cNvPr id="4" name="Ink 3">
                  <a:extLst>
                    <a:ext uri="{FF2B5EF4-FFF2-40B4-BE49-F238E27FC236}">
                      <a16:creationId xmlns:a16="http://schemas.microsoft.com/office/drawing/2014/main" id="{CE48776B-2CDD-6C48-9D83-86370A4E9253}"/>
                    </a:ext>
                  </a:extLst>
                </p:cNvPr>
                <p:cNvPicPr/>
                <p:nvPr/>
              </p:nvPicPr>
              <p:blipFill>
                <a:blip r:embed="rId4"/>
                <a:stretch>
                  <a:fillRect/>
                </a:stretch>
              </p:blipFill>
              <p:spPr>
                <a:xfrm>
                  <a:off x="7683600" y="5042800"/>
                  <a:ext cx="1317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75B8DE5-177F-3D4A-8B62-07E917D5AF4C}"/>
                    </a:ext>
                  </a:extLst>
                </p14:cNvPr>
                <p14:cNvContentPartPr/>
                <p14:nvPr/>
              </p14:nvContentPartPr>
              <p14:xfrm>
                <a:off x="7853520" y="4947760"/>
                <a:ext cx="47520" cy="189720"/>
              </p14:xfrm>
            </p:contentPart>
          </mc:Choice>
          <mc:Fallback xmlns="">
            <p:pic>
              <p:nvPicPr>
                <p:cNvPr id="5" name="Ink 4">
                  <a:extLst>
                    <a:ext uri="{FF2B5EF4-FFF2-40B4-BE49-F238E27FC236}">
                      <a16:creationId xmlns:a16="http://schemas.microsoft.com/office/drawing/2014/main" id="{D75B8DE5-177F-3D4A-8B62-07E917D5AF4C}"/>
                    </a:ext>
                  </a:extLst>
                </p:cNvPr>
                <p:cNvPicPr/>
                <p:nvPr/>
              </p:nvPicPr>
              <p:blipFill>
                <a:blip r:embed="rId6"/>
                <a:stretch>
                  <a:fillRect/>
                </a:stretch>
              </p:blipFill>
              <p:spPr>
                <a:xfrm>
                  <a:off x="7838400" y="4932640"/>
                  <a:ext cx="77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8B55792-AC2C-EF44-BAFE-2E2D30DAE98D}"/>
                    </a:ext>
                  </a:extLst>
                </p14:cNvPr>
                <p14:cNvContentPartPr/>
                <p14:nvPr/>
              </p14:nvContentPartPr>
              <p14:xfrm>
                <a:off x="7934880" y="4937680"/>
                <a:ext cx="101880" cy="221400"/>
              </p14:xfrm>
            </p:contentPart>
          </mc:Choice>
          <mc:Fallback xmlns="">
            <p:pic>
              <p:nvPicPr>
                <p:cNvPr id="6" name="Ink 5">
                  <a:extLst>
                    <a:ext uri="{FF2B5EF4-FFF2-40B4-BE49-F238E27FC236}">
                      <a16:creationId xmlns:a16="http://schemas.microsoft.com/office/drawing/2014/main" id="{28B55792-AC2C-EF44-BAFE-2E2D30DAE98D}"/>
                    </a:ext>
                  </a:extLst>
                </p:cNvPr>
                <p:cNvPicPr/>
                <p:nvPr/>
              </p:nvPicPr>
              <p:blipFill>
                <a:blip r:embed="rId8"/>
                <a:stretch>
                  <a:fillRect/>
                </a:stretch>
              </p:blipFill>
              <p:spPr>
                <a:xfrm>
                  <a:off x="7919760" y="4922200"/>
                  <a:ext cx="132480" cy="251640"/>
                </a:xfrm>
                <a:prstGeom prst="rect">
                  <a:avLst/>
                </a:prstGeom>
              </p:spPr>
            </p:pic>
          </mc:Fallback>
        </mc:AlternateContent>
      </p:grpSp>
      <p:grpSp>
        <p:nvGrpSpPr>
          <p:cNvPr id="12" name="Group 11">
            <a:extLst>
              <a:ext uri="{FF2B5EF4-FFF2-40B4-BE49-F238E27FC236}">
                <a16:creationId xmlns:a16="http://schemas.microsoft.com/office/drawing/2014/main" id="{294BFDBA-E126-2940-9B63-8A634ADEA0D0}"/>
              </a:ext>
            </a:extLst>
          </p:cNvPr>
          <p:cNvGrpSpPr/>
          <p:nvPr/>
        </p:nvGrpSpPr>
        <p:grpSpPr>
          <a:xfrm>
            <a:off x="8317200" y="4946320"/>
            <a:ext cx="478080" cy="192600"/>
            <a:chOff x="8317200" y="4946320"/>
            <a:chExt cx="478080" cy="19260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DB7E747-4279-7641-BB90-35707BDBB512}"/>
                    </a:ext>
                  </a:extLst>
                </p14:cNvPr>
                <p14:cNvContentPartPr/>
                <p14:nvPr/>
              </p14:nvContentPartPr>
              <p14:xfrm>
                <a:off x="8317200" y="4967920"/>
                <a:ext cx="115560" cy="171000"/>
              </p14:xfrm>
            </p:contentPart>
          </mc:Choice>
          <mc:Fallback xmlns="">
            <p:pic>
              <p:nvPicPr>
                <p:cNvPr id="8" name="Ink 7">
                  <a:extLst>
                    <a:ext uri="{FF2B5EF4-FFF2-40B4-BE49-F238E27FC236}">
                      <a16:creationId xmlns:a16="http://schemas.microsoft.com/office/drawing/2014/main" id="{EDB7E747-4279-7641-BB90-35707BDBB512}"/>
                    </a:ext>
                  </a:extLst>
                </p:cNvPr>
                <p:cNvPicPr/>
                <p:nvPr/>
              </p:nvPicPr>
              <p:blipFill>
                <a:blip r:embed="rId10"/>
                <a:stretch>
                  <a:fillRect/>
                </a:stretch>
              </p:blipFill>
              <p:spPr>
                <a:xfrm>
                  <a:off x="8301720" y="4952800"/>
                  <a:ext cx="146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65DD9996-9083-8F43-8BC1-F5333687C419}"/>
                    </a:ext>
                  </a:extLst>
                </p14:cNvPr>
                <p14:cNvContentPartPr/>
                <p14:nvPr/>
              </p14:nvContentPartPr>
              <p14:xfrm>
                <a:off x="8330880" y="4946320"/>
                <a:ext cx="154800" cy="11880"/>
              </p14:xfrm>
            </p:contentPart>
          </mc:Choice>
          <mc:Fallback xmlns="">
            <p:pic>
              <p:nvPicPr>
                <p:cNvPr id="9" name="Ink 8">
                  <a:extLst>
                    <a:ext uri="{FF2B5EF4-FFF2-40B4-BE49-F238E27FC236}">
                      <a16:creationId xmlns:a16="http://schemas.microsoft.com/office/drawing/2014/main" id="{65DD9996-9083-8F43-8BC1-F5333687C419}"/>
                    </a:ext>
                  </a:extLst>
                </p:cNvPr>
                <p:cNvPicPr/>
                <p:nvPr/>
              </p:nvPicPr>
              <p:blipFill>
                <a:blip r:embed="rId12"/>
                <a:stretch>
                  <a:fillRect/>
                </a:stretch>
              </p:blipFill>
              <p:spPr>
                <a:xfrm>
                  <a:off x="8315760" y="4931200"/>
                  <a:ext cx="185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12C6C68A-343C-614D-AB93-72705BBD6EF6}"/>
                    </a:ext>
                  </a:extLst>
                </p14:cNvPr>
                <p14:cNvContentPartPr/>
                <p14:nvPr/>
              </p14:nvContentPartPr>
              <p14:xfrm>
                <a:off x="8534280" y="5110480"/>
                <a:ext cx="360" cy="360"/>
              </p14:xfrm>
            </p:contentPart>
          </mc:Choice>
          <mc:Fallback xmlns="">
            <p:pic>
              <p:nvPicPr>
                <p:cNvPr id="10" name="Ink 9">
                  <a:extLst>
                    <a:ext uri="{FF2B5EF4-FFF2-40B4-BE49-F238E27FC236}">
                      <a16:creationId xmlns:a16="http://schemas.microsoft.com/office/drawing/2014/main" id="{12C6C68A-343C-614D-AB93-72705BBD6EF6}"/>
                    </a:ext>
                  </a:extLst>
                </p:cNvPr>
                <p:cNvPicPr/>
                <p:nvPr/>
              </p:nvPicPr>
              <p:blipFill>
                <a:blip r:embed="rId14"/>
                <a:stretch>
                  <a:fillRect/>
                </a:stretch>
              </p:blipFill>
              <p:spPr>
                <a:xfrm>
                  <a:off x="8518800" y="509500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C6BAEA7C-5FE2-DC47-8F3F-6F399E29F656}"/>
                    </a:ext>
                  </a:extLst>
                </p14:cNvPr>
                <p14:cNvContentPartPr/>
                <p14:nvPr/>
              </p14:nvContentPartPr>
              <p14:xfrm>
                <a:off x="8642640" y="4992760"/>
                <a:ext cx="152640" cy="128880"/>
              </p14:xfrm>
            </p:contentPart>
          </mc:Choice>
          <mc:Fallback xmlns="">
            <p:pic>
              <p:nvPicPr>
                <p:cNvPr id="11" name="Ink 10">
                  <a:extLst>
                    <a:ext uri="{FF2B5EF4-FFF2-40B4-BE49-F238E27FC236}">
                      <a16:creationId xmlns:a16="http://schemas.microsoft.com/office/drawing/2014/main" id="{C6BAEA7C-5FE2-DC47-8F3F-6F399E29F656}"/>
                    </a:ext>
                  </a:extLst>
                </p:cNvPr>
                <p:cNvPicPr/>
                <p:nvPr/>
              </p:nvPicPr>
              <p:blipFill>
                <a:blip r:embed="rId16"/>
                <a:stretch>
                  <a:fillRect/>
                </a:stretch>
              </p:blipFill>
              <p:spPr>
                <a:xfrm>
                  <a:off x="8627160" y="4977280"/>
                  <a:ext cx="183240" cy="159480"/>
                </a:xfrm>
                <a:prstGeom prst="rect">
                  <a:avLst/>
                </a:prstGeom>
              </p:spPr>
            </p:pic>
          </mc:Fallback>
        </mc:AlternateContent>
      </p:grpSp>
      <p:grpSp>
        <p:nvGrpSpPr>
          <p:cNvPr id="21" name="Group 20">
            <a:extLst>
              <a:ext uri="{FF2B5EF4-FFF2-40B4-BE49-F238E27FC236}">
                <a16:creationId xmlns:a16="http://schemas.microsoft.com/office/drawing/2014/main" id="{BB4C016D-2F4D-A24D-AC27-6EF9D08C4903}"/>
              </a:ext>
            </a:extLst>
          </p:cNvPr>
          <p:cNvGrpSpPr/>
          <p:nvPr/>
        </p:nvGrpSpPr>
        <p:grpSpPr>
          <a:xfrm>
            <a:off x="7761360" y="741520"/>
            <a:ext cx="348480" cy="300960"/>
            <a:chOff x="7761360" y="741520"/>
            <a:chExt cx="348480" cy="300960"/>
          </a:xfrm>
        </p:grpSpPr>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ADB55EE-EFAD-124D-B075-F4FEEE48D597}"/>
                    </a:ext>
                  </a:extLst>
                </p14:cNvPr>
                <p14:cNvContentPartPr/>
                <p14:nvPr/>
              </p14:nvContentPartPr>
              <p14:xfrm>
                <a:off x="7761360" y="835120"/>
                <a:ext cx="122040" cy="207360"/>
              </p14:xfrm>
            </p:contentPart>
          </mc:Choice>
          <mc:Fallback xmlns="">
            <p:pic>
              <p:nvPicPr>
                <p:cNvPr id="13" name="Ink 12">
                  <a:extLst>
                    <a:ext uri="{FF2B5EF4-FFF2-40B4-BE49-F238E27FC236}">
                      <a16:creationId xmlns:a16="http://schemas.microsoft.com/office/drawing/2014/main" id="{FADB55EE-EFAD-124D-B075-F4FEEE48D597}"/>
                    </a:ext>
                  </a:extLst>
                </p:cNvPr>
                <p:cNvPicPr/>
                <p:nvPr/>
              </p:nvPicPr>
              <p:blipFill>
                <a:blip r:embed="rId18"/>
                <a:stretch>
                  <a:fillRect/>
                </a:stretch>
              </p:blipFill>
              <p:spPr>
                <a:xfrm>
                  <a:off x="7746240" y="820000"/>
                  <a:ext cx="152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0898E32A-D3B9-9148-A34B-B0B551285418}"/>
                    </a:ext>
                  </a:extLst>
                </p14:cNvPr>
                <p14:cNvContentPartPr/>
                <p14:nvPr/>
              </p14:nvContentPartPr>
              <p14:xfrm>
                <a:off x="7975560" y="741520"/>
                <a:ext cx="23400" cy="210240"/>
              </p14:xfrm>
            </p:contentPart>
          </mc:Choice>
          <mc:Fallback xmlns="">
            <p:pic>
              <p:nvPicPr>
                <p:cNvPr id="14" name="Ink 13">
                  <a:extLst>
                    <a:ext uri="{FF2B5EF4-FFF2-40B4-BE49-F238E27FC236}">
                      <a16:creationId xmlns:a16="http://schemas.microsoft.com/office/drawing/2014/main" id="{0898E32A-D3B9-9148-A34B-B0B551285418}"/>
                    </a:ext>
                  </a:extLst>
                </p:cNvPr>
                <p:cNvPicPr/>
                <p:nvPr/>
              </p:nvPicPr>
              <p:blipFill>
                <a:blip r:embed="rId20"/>
                <a:stretch>
                  <a:fillRect/>
                </a:stretch>
              </p:blipFill>
              <p:spPr>
                <a:xfrm>
                  <a:off x="7960080" y="726400"/>
                  <a:ext cx="54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E72BBDC4-CCCB-2945-A126-5A6A3D6B73B9}"/>
                    </a:ext>
                  </a:extLst>
                </p14:cNvPr>
                <p14:cNvContentPartPr/>
                <p14:nvPr/>
              </p14:nvContentPartPr>
              <p14:xfrm>
                <a:off x="8067000" y="761680"/>
                <a:ext cx="28440" cy="170280"/>
              </p14:xfrm>
            </p:contentPart>
          </mc:Choice>
          <mc:Fallback xmlns="">
            <p:pic>
              <p:nvPicPr>
                <p:cNvPr id="15" name="Ink 14">
                  <a:extLst>
                    <a:ext uri="{FF2B5EF4-FFF2-40B4-BE49-F238E27FC236}">
                      <a16:creationId xmlns:a16="http://schemas.microsoft.com/office/drawing/2014/main" id="{E72BBDC4-CCCB-2945-A126-5A6A3D6B73B9}"/>
                    </a:ext>
                  </a:extLst>
                </p:cNvPr>
                <p:cNvPicPr/>
                <p:nvPr/>
              </p:nvPicPr>
              <p:blipFill>
                <a:blip r:embed="rId22"/>
                <a:stretch>
                  <a:fillRect/>
                </a:stretch>
              </p:blipFill>
              <p:spPr>
                <a:xfrm>
                  <a:off x="8051520" y="746560"/>
                  <a:ext cx="58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93F0DD6C-F76D-EA46-9F05-D22247F6EB0B}"/>
                    </a:ext>
                  </a:extLst>
                </p14:cNvPr>
                <p14:cNvContentPartPr/>
                <p14:nvPr/>
              </p14:nvContentPartPr>
              <p14:xfrm>
                <a:off x="7988520" y="855280"/>
                <a:ext cx="121320" cy="8280"/>
              </p14:xfrm>
            </p:contentPart>
          </mc:Choice>
          <mc:Fallback xmlns="">
            <p:pic>
              <p:nvPicPr>
                <p:cNvPr id="16" name="Ink 15">
                  <a:extLst>
                    <a:ext uri="{FF2B5EF4-FFF2-40B4-BE49-F238E27FC236}">
                      <a16:creationId xmlns:a16="http://schemas.microsoft.com/office/drawing/2014/main" id="{93F0DD6C-F76D-EA46-9F05-D22247F6EB0B}"/>
                    </a:ext>
                  </a:extLst>
                </p:cNvPr>
                <p:cNvPicPr/>
                <p:nvPr/>
              </p:nvPicPr>
              <p:blipFill>
                <a:blip r:embed="rId24"/>
                <a:stretch>
                  <a:fillRect/>
                </a:stretch>
              </p:blipFill>
              <p:spPr>
                <a:xfrm>
                  <a:off x="7973400" y="840160"/>
                  <a:ext cx="151560" cy="38880"/>
                </a:xfrm>
                <a:prstGeom prst="rect">
                  <a:avLst/>
                </a:prstGeom>
              </p:spPr>
            </p:pic>
          </mc:Fallback>
        </mc:AlternateContent>
      </p:grpSp>
      <p:grpSp>
        <p:nvGrpSpPr>
          <p:cNvPr id="20" name="Group 19">
            <a:extLst>
              <a:ext uri="{FF2B5EF4-FFF2-40B4-BE49-F238E27FC236}">
                <a16:creationId xmlns:a16="http://schemas.microsoft.com/office/drawing/2014/main" id="{4CA8CDE2-8541-4B42-811F-B9F6FAA7F846}"/>
              </a:ext>
            </a:extLst>
          </p:cNvPr>
          <p:cNvGrpSpPr/>
          <p:nvPr/>
        </p:nvGrpSpPr>
        <p:grpSpPr>
          <a:xfrm>
            <a:off x="8352480" y="737920"/>
            <a:ext cx="182160" cy="234000"/>
            <a:chOff x="8352480" y="737920"/>
            <a:chExt cx="182160" cy="234000"/>
          </a:xfrm>
        </p:grpSpPr>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DC1C949-F71A-9044-AFE8-4322CD1E56C9}"/>
                    </a:ext>
                  </a:extLst>
                </p14:cNvPr>
                <p14:cNvContentPartPr/>
                <p14:nvPr/>
              </p14:nvContentPartPr>
              <p14:xfrm>
                <a:off x="8352480" y="737920"/>
                <a:ext cx="123840" cy="234000"/>
              </p14:xfrm>
            </p:contentPart>
          </mc:Choice>
          <mc:Fallback xmlns="">
            <p:pic>
              <p:nvPicPr>
                <p:cNvPr id="17" name="Ink 16">
                  <a:extLst>
                    <a:ext uri="{FF2B5EF4-FFF2-40B4-BE49-F238E27FC236}">
                      <a16:creationId xmlns:a16="http://schemas.microsoft.com/office/drawing/2014/main" id="{2DC1C949-F71A-9044-AFE8-4322CD1E56C9}"/>
                    </a:ext>
                  </a:extLst>
                </p:cNvPr>
                <p:cNvPicPr/>
                <p:nvPr/>
              </p:nvPicPr>
              <p:blipFill>
                <a:blip r:embed="rId26"/>
                <a:stretch>
                  <a:fillRect/>
                </a:stretch>
              </p:blipFill>
              <p:spPr>
                <a:xfrm>
                  <a:off x="8337360" y="722440"/>
                  <a:ext cx="1544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C02CA9D7-EC0D-5B4E-B85A-D3919039C49C}"/>
                    </a:ext>
                  </a:extLst>
                </p14:cNvPr>
                <p14:cNvContentPartPr/>
                <p14:nvPr/>
              </p14:nvContentPartPr>
              <p14:xfrm>
                <a:off x="8534280" y="914320"/>
                <a:ext cx="360" cy="360"/>
              </p14:xfrm>
            </p:contentPart>
          </mc:Choice>
          <mc:Fallback xmlns="">
            <p:pic>
              <p:nvPicPr>
                <p:cNvPr id="18" name="Ink 17">
                  <a:extLst>
                    <a:ext uri="{FF2B5EF4-FFF2-40B4-BE49-F238E27FC236}">
                      <a16:creationId xmlns:a16="http://schemas.microsoft.com/office/drawing/2014/main" id="{C02CA9D7-EC0D-5B4E-B85A-D3919039C49C}"/>
                    </a:ext>
                  </a:extLst>
                </p:cNvPr>
                <p:cNvPicPr/>
                <p:nvPr/>
              </p:nvPicPr>
              <p:blipFill>
                <a:blip r:embed="rId14"/>
                <a:stretch>
                  <a:fillRect/>
                </a:stretch>
              </p:blipFill>
              <p:spPr>
                <a:xfrm>
                  <a:off x="8519160" y="898840"/>
                  <a:ext cx="309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B5F6DB2D-D3FF-7E4C-9025-0C437D21DC61}"/>
                  </a:ext>
                </a:extLst>
              </p14:cNvPr>
              <p14:cNvContentPartPr/>
              <p14:nvPr/>
            </p14:nvContentPartPr>
            <p14:xfrm>
              <a:off x="8665680" y="753400"/>
              <a:ext cx="126720" cy="130320"/>
            </p14:xfrm>
          </p:contentPart>
        </mc:Choice>
        <mc:Fallback xmlns="">
          <p:pic>
            <p:nvPicPr>
              <p:cNvPr id="19" name="Ink 18">
                <a:extLst>
                  <a:ext uri="{FF2B5EF4-FFF2-40B4-BE49-F238E27FC236}">
                    <a16:creationId xmlns:a16="http://schemas.microsoft.com/office/drawing/2014/main" id="{B5F6DB2D-D3FF-7E4C-9025-0C437D21DC61}"/>
                  </a:ext>
                </a:extLst>
              </p:cNvPr>
              <p:cNvPicPr/>
              <p:nvPr/>
            </p:nvPicPr>
            <p:blipFill>
              <a:blip r:embed="rId29"/>
              <a:stretch>
                <a:fillRect/>
              </a:stretch>
            </p:blipFill>
            <p:spPr>
              <a:xfrm>
                <a:off x="8650560" y="737920"/>
                <a:ext cx="157320" cy="160920"/>
              </a:xfrm>
              <a:prstGeom prst="rect">
                <a:avLst/>
              </a:prstGeom>
            </p:spPr>
          </p:pic>
        </mc:Fallback>
      </mc:AlternateContent>
      <p:grpSp>
        <p:nvGrpSpPr>
          <p:cNvPr id="36" name="Group 35">
            <a:extLst>
              <a:ext uri="{FF2B5EF4-FFF2-40B4-BE49-F238E27FC236}">
                <a16:creationId xmlns:a16="http://schemas.microsoft.com/office/drawing/2014/main" id="{7887CB22-D1AB-9E4A-84B9-4A355E707691}"/>
              </a:ext>
            </a:extLst>
          </p:cNvPr>
          <p:cNvGrpSpPr/>
          <p:nvPr/>
        </p:nvGrpSpPr>
        <p:grpSpPr>
          <a:xfrm>
            <a:off x="7945326" y="1620120"/>
            <a:ext cx="1443960" cy="407160"/>
            <a:chOff x="7945326" y="1620120"/>
            <a:chExt cx="1443960" cy="407160"/>
          </a:xfrm>
        </p:grpSpPr>
        <mc:AlternateContent xmlns:mc="http://schemas.openxmlformats.org/markup-compatibility/2006">
          <mc:Choice xmlns:p14="http://schemas.microsoft.com/office/powerpoint/2010/main" Requires="p14">
            <p:contentPart p14:bwMode="auto" r:id="rId30">
              <p14:nvContentPartPr>
                <p14:cNvPr id="2" name="Ink 1">
                  <a:extLst>
                    <a:ext uri="{FF2B5EF4-FFF2-40B4-BE49-F238E27FC236}">
                      <a16:creationId xmlns:a16="http://schemas.microsoft.com/office/drawing/2014/main" id="{02015B5F-CA1A-3A42-8E55-44AAE2325E78}"/>
                    </a:ext>
                  </a:extLst>
                </p14:cNvPr>
                <p14:cNvContentPartPr/>
                <p14:nvPr/>
              </p14:nvContentPartPr>
              <p14:xfrm>
                <a:off x="7945326" y="1742520"/>
                <a:ext cx="110160" cy="108360"/>
              </p14:xfrm>
            </p:contentPart>
          </mc:Choice>
          <mc:Fallback>
            <p:pic>
              <p:nvPicPr>
                <p:cNvPr id="2" name="Ink 1">
                  <a:extLst>
                    <a:ext uri="{FF2B5EF4-FFF2-40B4-BE49-F238E27FC236}">
                      <a16:creationId xmlns:a16="http://schemas.microsoft.com/office/drawing/2014/main" id="{02015B5F-CA1A-3A42-8E55-44AAE2325E78}"/>
                    </a:ext>
                  </a:extLst>
                </p:cNvPr>
                <p:cNvPicPr/>
                <p:nvPr/>
              </p:nvPicPr>
              <p:blipFill>
                <a:blip r:embed="rId31"/>
                <a:stretch>
                  <a:fillRect/>
                </a:stretch>
              </p:blipFill>
              <p:spPr>
                <a:xfrm>
                  <a:off x="7929846" y="1727400"/>
                  <a:ext cx="140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8B8B5AA6-89B9-7844-8312-185A3FA1EE07}"/>
                    </a:ext>
                  </a:extLst>
                </p14:cNvPr>
                <p14:cNvContentPartPr/>
                <p14:nvPr/>
              </p14:nvContentPartPr>
              <p14:xfrm>
                <a:off x="8161326" y="1756560"/>
                <a:ext cx="52200" cy="6480"/>
              </p14:xfrm>
            </p:contentPart>
          </mc:Choice>
          <mc:Fallback>
            <p:pic>
              <p:nvPicPr>
                <p:cNvPr id="22" name="Ink 21">
                  <a:extLst>
                    <a:ext uri="{FF2B5EF4-FFF2-40B4-BE49-F238E27FC236}">
                      <a16:creationId xmlns:a16="http://schemas.microsoft.com/office/drawing/2014/main" id="{8B8B5AA6-89B9-7844-8312-185A3FA1EE07}"/>
                    </a:ext>
                  </a:extLst>
                </p:cNvPr>
                <p:cNvPicPr/>
                <p:nvPr/>
              </p:nvPicPr>
              <p:blipFill>
                <a:blip r:embed="rId33"/>
                <a:stretch>
                  <a:fillRect/>
                </a:stretch>
              </p:blipFill>
              <p:spPr>
                <a:xfrm>
                  <a:off x="8145846" y="1741080"/>
                  <a:ext cx="82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D9E3B012-0AEA-BF43-9B38-CB545D03AE24}"/>
                    </a:ext>
                  </a:extLst>
                </p14:cNvPr>
                <p14:cNvContentPartPr/>
                <p14:nvPr/>
              </p14:nvContentPartPr>
              <p14:xfrm>
                <a:off x="8177166" y="1792560"/>
                <a:ext cx="29520" cy="9000"/>
              </p14:xfrm>
            </p:contentPart>
          </mc:Choice>
          <mc:Fallback>
            <p:pic>
              <p:nvPicPr>
                <p:cNvPr id="23" name="Ink 22">
                  <a:extLst>
                    <a:ext uri="{FF2B5EF4-FFF2-40B4-BE49-F238E27FC236}">
                      <a16:creationId xmlns:a16="http://schemas.microsoft.com/office/drawing/2014/main" id="{D9E3B012-0AEA-BF43-9B38-CB545D03AE24}"/>
                    </a:ext>
                  </a:extLst>
                </p:cNvPr>
                <p:cNvPicPr/>
                <p:nvPr/>
              </p:nvPicPr>
              <p:blipFill>
                <a:blip r:embed="rId35"/>
                <a:stretch>
                  <a:fillRect/>
                </a:stretch>
              </p:blipFill>
              <p:spPr>
                <a:xfrm>
                  <a:off x="8161686" y="1777440"/>
                  <a:ext cx="59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E451AA43-9E4B-9E44-9247-F9B360DF0A7E}"/>
                    </a:ext>
                  </a:extLst>
                </p14:cNvPr>
                <p14:cNvContentPartPr/>
                <p14:nvPr/>
              </p14:nvContentPartPr>
              <p14:xfrm>
                <a:off x="8330886" y="1652160"/>
                <a:ext cx="47160" cy="158040"/>
              </p14:xfrm>
            </p:contentPart>
          </mc:Choice>
          <mc:Fallback>
            <p:pic>
              <p:nvPicPr>
                <p:cNvPr id="24" name="Ink 23">
                  <a:extLst>
                    <a:ext uri="{FF2B5EF4-FFF2-40B4-BE49-F238E27FC236}">
                      <a16:creationId xmlns:a16="http://schemas.microsoft.com/office/drawing/2014/main" id="{E451AA43-9E4B-9E44-9247-F9B360DF0A7E}"/>
                    </a:ext>
                  </a:extLst>
                </p:cNvPr>
                <p:cNvPicPr/>
                <p:nvPr/>
              </p:nvPicPr>
              <p:blipFill>
                <a:blip r:embed="rId37"/>
                <a:stretch>
                  <a:fillRect/>
                </a:stretch>
              </p:blipFill>
              <p:spPr>
                <a:xfrm>
                  <a:off x="8315766" y="1637040"/>
                  <a:ext cx="77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92DE130D-4F75-8144-B3C4-2C5413D7361D}"/>
                    </a:ext>
                  </a:extLst>
                </p14:cNvPr>
                <p14:cNvContentPartPr/>
                <p14:nvPr/>
              </p14:nvContentPartPr>
              <p14:xfrm>
                <a:off x="8450046" y="1756560"/>
                <a:ext cx="75240" cy="194400"/>
              </p14:xfrm>
            </p:contentPart>
          </mc:Choice>
          <mc:Fallback>
            <p:pic>
              <p:nvPicPr>
                <p:cNvPr id="25" name="Ink 24">
                  <a:extLst>
                    <a:ext uri="{FF2B5EF4-FFF2-40B4-BE49-F238E27FC236}">
                      <a16:creationId xmlns:a16="http://schemas.microsoft.com/office/drawing/2014/main" id="{92DE130D-4F75-8144-B3C4-2C5413D7361D}"/>
                    </a:ext>
                  </a:extLst>
                </p:cNvPr>
                <p:cNvPicPr/>
                <p:nvPr/>
              </p:nvPicPr>
              <p:blipFill>
                <a:blip r:embed="rId39"/>
                <a:stretch>
                  <a:fillRect/>
                </a:stretch>
              </p:blipFill>
              <p:spPr>
                <a:xfrm>
                  <a:off x="8434926" y="1741080"/>
                  <a:ext cx="105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6E919903-31AD-0448-B3FE-95D6A46850E2}"/>
                    </a:ext>
                  </a:extLst>
                </p14:cNvPr>
                <p14:cNvContentPartPr/>
                <p14:nvPr/>
              </p14:nvContentPartPr>
              <p14:xfrm>
                <a:off x="8571006" y="1676280"/>
                <a:ext cx="41760" cy="147240"/>
              </p14:xfrm>
            </p:contentPart>
          </mc:Choice>
          <mc:Fallback>
            <p:pic>
              <p:nvPicPr>
                <p:cNvPr id="26" name="Ink 25">
                  <a:extLst>
                    <a:ext uri="{FF2B5EF4-FFF2-40B4-BE49-F238E27FC236}">
                      <a16:creationId xmlns:a16="http://schemas.microsoft.com/office/drawing/2014/main" id="{6E919903-31AD-0448-B3FE-95D6A46850E2}"/>
                    </a:ext>
                  </a:extLst>
                </p:cNvPr>
                <p:cNvPicPr/>
                <p:nvPr/>
              </p:nvPicPr>
              <p:blipFill>
                <a:blip r:embed="rId41"/>
                <a:stretch>
                  <a:fillRect/>
                </a:stretch>
              </p:blipFill>
              <p:spPr>
                <a:xfrm>
                  <a:off x="8555886" y="1660800"/>
                  <a:ext cx="72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B5DC0265-E750-F944-A6CB-AA843EBB8222}"/>
                    </a:ext>
                  </a:extLst>
                </p14:cNvPr>
                <p14:cNvContentPartPr/>
                <p14:nvPr/>
              </p14:nvContentPartPr>
              <p14:xfrm>
                <a:off x="8626446" y="1755480"/>
                <a:ext cx="76680" cy="44640"/>
              </p14:xfrm>
            </p:contentPart>
          </mc:Choice>
          <mc:Fallback>
            <p:pic>
              <p:nvPicPr>
                <p:cNvPr id="27" name="Ink 26">
                  <a:extLst>
                    <a:ext uri="{FF2B5EF4-FFF2-40B4-BE49-F238E27FC236}">
                      <a16:creationId xmlns:a16="http://schemas.microsoft.com/office/drawing/2014/main" id="{B5DC0265-E750-F944-A6CB-AA843EBB8222}"/>
                    </a:ext>
                  </a:extLst>
                </p:cNvPr>
                <p:cNvPicPr/>
                <p:nvPr/>
              </p:nvPicPr>
              <p:blipFill>
                <a:blip r:embed="rId43"/>
                <a:stretch>
                  <a:fillRect/>
                </a:stretch>
              </p:blipFill>
              <p:spPr>
                <a:xfrm>
                  <a:off x="8611326" y="1740360"/>
                  <a:ext cx="107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A9EE77E0-ED73-1848-80F9-C29C8C65C8C0}"/>
                    </a:ext>
                  </a:extLst>
                </p14:cNvPr>
                <p14:cNvContentPartPr/>
                <p14:nvPr/>
              </p14:nvContentPartPr>
              <p14:xfrm>
                <a:off x="8738766" y="1764480"/>
                <a:ext cx="28080" cy="38520"/>
              </p14:xfrm>
            </p:contentPart>
          </mc:Choice>
          <mc:Fallback>
            <p:pic>
              <p:nvPicPr>
                <p:cNvPr id="28" name="Ink 27">
                  <a:extLst>
                    <a:ext uri="{FF2B5EF4-FFF2-40B4-BE49-F238E27FC236}">
                      <a16:creationId xmlns:a16="http://schemas.microsoft.com/office/drawing/2014/main" id="{A9EE77E0-ED73-1848-80F9-C29C8C65C8C0}"/>
                    </a:ext>
                  </a:extLst>
                </p:cNvPr>
                <p:cNvPicPr/>
                <p:nvPr/>
              </p:nvPicPr>
              <p:blipFill>
                <a:blip r:embed="rId45"/>
                <a:stretch>
                  <a:fillRect/>
                </a:stretch>
              </p:blipFill>
              <p:spPr>
                <a:xfrm>
                  <a:off x="8723646" y="1749360"/>
                  <a:ext cx="58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1EBA6384-9EC7-5649-9D72-37BE2AE78DBB}"/>
                    </a:ext>
                  </a:extLst>
                </p14:cNvPr>
                <p14:cNvContentPartPr/>
                <p14:nvPr/>
              </p14:nvContentPartPr>
              <p14:xfrm>
                <a:off x="8762166" y="1700760"/>
                <a:ext cx="1080" cy="7920"/>
              </p14:xfrm>
            </p:contentPart>
          </mc:Choice>
          <mc:Fallback>
            <p:pic>
              <p:nvPicPr>
                <p:cNvPr id="29" name="Ink 28">
                  <a:extLst>
                    <a:ext uri="{FF2B5EF4-FFF2-40B4-BE49-F238E27FC236}">
                      <a16:creationId xmlns:a16="http://schemas.microsoft.com/office/drawing/2014/main" id="{1EBA6384-9EC7-5649-9D72-37BE2AE78DBB}"/>
                    </a:ext>
                  </a:extLst>
                </p:cNvPr>
                <p:cNvPicPr/>
                <p:nvPr/>
              </p:nvPicPr>
              <p:blipFill>
                <a:blip r:embed="rId47"/>
                <a:stretch>
                  <a:fillRect/>
                </a:stretch>
              </p:blipFill>
              <p:spPr>
                <a:xfrm>
                  <a:off x="8747046" y="1685280"/>
                  <a:ext cx="31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82D42710-EFF0-0149-A7BE-B0FBE939DE55}"/>
                    </a:ext>
                  </a:extLst>
                </p14:cNvPr>
                <p14:cNvContentPartPr/>
                <p14:nvPr/>
              </p14:nvContentPartPr>
              <p14:xfrm>
                <a:off x="8856486" y="1620120"/>
                <a:ext cx="51480" cy="170640"/>
              </p14:xfrm>
            </p:contentPart>
          </mc:Choice>
          <mc:Fallback>
            <p:pic>
              <p:nvPicPr>
                <p:cNvPr id="30" name="Ink 29">
                  <a:extLst>
                    <a:ext uri="{FF2B5EF4-FFF2-40B4-BE49-F238E27FC236}">
                      <a16:creationId xmlns:a16="http://schemas.microsoft.com/office/drawing/2014/main" id="{82D42710-EFF0-0149-A7BE-B0FBE939DE55}"/>
                    </a:ext>
                  </a:extLst>
                </p:cNvPr>
                <p:cNvPicPr/>
                <p:nvPr/>
              </p:nvPicPr>
              <p:blipFill>
                <a:blip r:embed="rId49"/>
                <a:stretch>
                  <a:fillRect/>
                </a:stretch>
              </p:blipFill>
              <p:spPr>
                <a:xfrm>
                  <a:off x="8841006" y="1605000"/>
                  <a:ext cx="817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E471C3CF-5982-5B44-95D3-B171CEA44498}"/>
                    </a:ext>
                  </a:extLst>
                </p14:cNvPr>
                <p14:cNvContentPartPr/>
                <p14:nvPr/>
              </p14:nvContentPartPr>
              <p14:xfrm>
                <a:off x="8955486" y="1719840"/>
                <a:ext cx="249840" cy="73440"/>
              </p14:xfrm>
            </p:contentPart>
          </mc:Choice>
          <mc:Fallback>
            <p:pic>
              <p:nvPicPr>
                <p:cNvPr id="31" name="Ink 30">
                  <a:extLst>
                    <a:ext uri="{FF2B5EF4-FFF2-40B4-BE49-F238E27FC236}">
                      <a16:creationId xmlns:a16="http://schemas.microsoft.com/office/drawing/2014/main" id="{E471C3CF-5982-5B44-95D3-B171CEA44498}"/>
                    </a:ext>
                  </a:extLst>
                </p:cNvPr>
                <p:cNvPicPr/>
                <p:nvPr/>
              </p:nvPicPr>
              <p:blipFill>
                <a:blip r:embed="rId51"/>
                <a:stretch>
                  <a:fillRect/>
                </a:stretch>
              </p:blipFill>
              <p:spPr>
                <a:xfrm>
                  <a:off x="8940006" y="1704720"/>
                  <a:ext cx="280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FD0880C8-FADA-444E-A4C5-AF03BBE8BF7A}"/>
                    </a:ext>
                  </a:extLst>
                </p14:cNvPr>
                <p14:cNvContentPartPr/>
                <p14:nvPr/>
              </p14:nvContentPartPr>
              <p14:xfrm>
                <a:off x="9234126" y="1716240"/>
                <a:ext cx="155160" cy="57240"/>
              </p14:xfrm>
            </p:contentPart>
          </mc:Choice>
          <mc:Fallback>
            <p:pic>
              <p:nvPicPr>
                <p:cNvPr id="32" name="Ink 31">
                  <a:extLst>
                    <a:ext uri="{FF2B5EF4-FFF2-40B4-BE49-F238E27FC236}">
                      <a16:creationId xmlns:a16="http://schemas.microsoft.com/office/drawing/2014/main" id="{FD0880C8-FADA-444E-A4C5-AF03BBE8BF7A}"/>
                    </a:ext>
                  </a:extLst>
                </p:cNvPr>
                <p:cNvPicPr/>
                <p:nvPr/>
              </p:nvPicPr>
              <p:blipFill>
                <a:blip r:embed="rId53"/>
                <a:stretch>
                  <a:fillRect/>
                </a:stretch>
              </p:blipFill>
              <p:spPr>
                <a:xfrm>
                  <a:off x="9219006" y="1701120"/>
                  <a:ext cx="185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B4470639-E3AC-C242-A55E-E3DD6B03F63F}"/>
                    </a:ext>
                  </a:extLst>
                </p14:cNvPr>
                <p14:cNvContentPartPr/>
                <p14:nvPr/>
              </p14:nvContentPartPr>
              <p14:xfrm>
                <a:off x="8643726" y="1953840"/>
                <a:ext cx="87120" cy="73440"/>
              </p14:xfrm>
            </p:contentPart>
          </mc:Choice>
          <mc:Fallback>
            <p:pic>
              <p:nvPicPr>
                <p:cNvPr id="33" name="Ink 32">
                  <a:extLst>
                    <a:ext uri="{FF2B5EF4-FFF2-40B4-BE49-F238E27FC236}">
                      <a16:creationId xmlns:a16="http://schemas.microsoft.com/office/drawing/2014/main" id="{B4470639-E3AC-C242-A55E-E3DD6B03F63F}"/>
                    </a:ext>
                  </a:extLst>
                </p:cNvPr>
                <p:cNvPicPr/>
                <p:nvPr/>
              </p:nvPicPr>
              <p:blipFill>
                <a:blip r:embed="rId55"/>
                <a:stretch>
                  <a:fillRect/>
                </a:stretch>
              </p:blipFill>
              <p:spPr>
                <a:xfrm>
                  <a:off x="8628606" y="1938720"/>
                  <a:ext cx="117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Ink 33">
                  <a:extLst>
                    <a:ext uri="{FF2B5EF4-FFF2-40B4-BE49-F238E27FC236}">
                      <a16:creationId xmlns:a16="http://schemas.microsoft.com/office/drawing/2014/main" id="{DBB722C0-398E-244F-B7A9-56E38F35B9DB}"/>
                    </a:ext>
                  </a:extLst>
                </p14:cNvPr>
                <p14:cNvContentPartPr/>
                <p14:nvPr/>
              </p14:nvContentPartPr>
              <p14:xfrm>
                <a:off x="8770806" y="1892640"/>
                <a:ext cx="11880" cy="127080"/>
              </p14:xfrm>
            </p:contentPart>
          </mc:Choice>
          <mc:Fallback>
            <p:pic>
              <p:nvPicPr>
                <p:cNvPr id="34" name="Ink 33">
                  <a:extLst>
                    <a:ext uri="{FF2B5EF4-FFF2-40B4-BE49-F238E27FC236}">
                      <a16:creationId xmlns:a16="http://schemas.microsoft.com/office/drawing/2014/main" id="{DBB722C0-398E-244F-B7A9-56E38F35B9DB}"/>
                    </a:ext>
                  </a:extLst>
                </p:cNvPr>
                <p:cNvPicPr/>
                <p:nvPr/>
              </p:nvPicPr>
              <p:blipFill>
                <a:blip r:embed="rId57"/>
                <a:stretch>
                  <a:fillRect/>
                </a:stretch>
              </p:blipFill>
              <p:spPr>
                <a:xfrm>
                  <a:off x="8755686" y="1877520"/>
                  <a:ext cx="42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Ink 34">
                  <a:extLst>
                    <a:ext uri="{FF2B5EF4-FFF2-40B4-BE49-F238E27FC236}">
                      <a16:creationId xmlns:a16="http://schemas.microsoft.com/office/drawing/2014/main" id="{DD0CE0B6-7205-9942-A3ED-A67E8F7A5F5F}"/>
                    </a:ext>
                  </a:extLst>
                </p14:cNvPr>
                <p14:cNvContentPartPr/>
                <p14:nvPr/>
              </p14:nvContentPartPr>
              <p14:xfrm>
                <a:off x="8837406" y="1931160"/>
                <a:ext cx="388080" cy="85320"/>
              </p14:xfrm>
            </p:contentPart>
          </mc:Choice>
          <mc:Fallback>
            <p:pic>
              <p:nvPicPr>
                <p:cNvPr id="35" name="Ink 34">
                  <a:extLst>
                    <a:ext uri="{FF2B5EF4-FFF2-40B4-BE49-F238E27FC236}">
                      <a16:creationId xmlns:a16="http://schemas.microsoft.com/office/drawing/2014/main" id="{DD0CE0B6-7205-9942-A3ED-A67E8F7A5F5F}"/>
                    </a:ext>
                  </a:extLst>
                </p:cNvPr>
                <p:cNvPicPr/>
                <p:nvPr/>
              </p:nvPicPr>
              <p:blipFill>
                <a:blip r:embed="rId59"/>
                <a:stretch>
                  <a:fillRect/>
                </a:stretch>
              </p:blipFill>
              <p:spPr>
                <a:xfrm>
                  <a:off x="8822286" y="1916040"/>
                  <a:ext cx="418680" cy="11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753F7109-2E6A-1D47-8EC6-A97ED58A3BDB}"/>
                  </a:ext>
                </a:extLst>
              </p14:cNvPr>
              <p14:cNvContentPartPr/>
              <p14:nvPr/>
            </p14:nvContentPartPr>
            <p14:xfrm>
              <a:off x="7991046" y="2117280"/>
              <a:ext cx="66960" cy="178560"/>
            </p14:xfrm>
          </p:contentPart>
        </mc:Choice>
        <mc:Fallback>
          <p:pic>
            <p:nvPicPr>
              <p:cNvPr id="37" name="Ink 36">
                <a:extLst>
                  <a:ext uri="{FF2B5EF4-FFF2-40B4-BE49-F238E27FC236}">
                    <a16:creationId xmlns:a16="http://schemas.microsoft.com/office/drawing/2014/main" id="{753F7109-2E6A-1D47-8EC6-A97ED58A3BDB}"/>
                  </a:ext>
                </a:extLst>
              </p:cNvPr>
              <p:cNvPicPr/>
              <p:nvPr/>
            </p:nvPicPr>
            <p:blipFill>
              <a:blip r:embed="rId61"/>
              <a:stretch>
                <a:fillRect/>
              </a:stretch>
            </p:blipFill>
            <p:spPr>
              <a:xfrm>
                <a:off x="7975926" y="2102160"/>
                <a:ext cx="97560" cy="208800"/>
              </a:xfrm>
              <a:prstGeom prst="rect">
                <a:avLst/>
              </a:prstGeom>
            </p:spPr>
          </p:pic>
        </mc:Fallback>
      </mc:AlternateContent>
      <p:grpSp>
        <p:nvGrpSpPr>
          <p:cNvPr id="55" name="Group 54">
            <a:extLst>
              <a:ext uri="{FF2B5EF4-FFF2-40B4-BE49-F238E27FC236}">
                <a16:creationId xmlns:a16="http://schemas.microsoft.com/office/drawing/2014/main" id="{BB4D86E9-7E43-E24E-BC0E-07CB30AD2095}"/>
              </a:ext>
            </a:extLst>
          </p:cNvPr>
          <p:cNvGrpSpPr/>
          <p:nvPr/>
        </p:nvGrpSpPr>
        <p:grpSpPr>
          <a:xfrm>
            <a:off x="8169246" y="2115120"/>
            <a:ext cx="1256040" cy="387360"/>
            <a:chOff x="8169246" y="2115120"/>
            <a:chExt cx="1256040" cy="387360"/>
          </a:xfrm>
        </p:grpSpPr>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43C21256-2013-374D-AAD0-FCAC6AA5B887}"/>
                    </a:ext>
                  </a:extLst>
                </p14:cNvPr>
                <p14:cNvContentPartPr/>
                <p14:nvPr/>
              </p14:nvContentPartPr>
              <p14:xfrm>
                <a:off x="8169246" y="2205480"/>
                <a:ext cx="30960" cy="10440"/>
              </p14:xfrm>
            </p:contentPart>
          </mc:Choice>
          <mc:Fallback>
            <p:pic>
              <p:nvPicPr>
                <p:cNvPr id="38" name="Ink 37">
                  <a:extLst>
                    <a:ext uri="{FF2B5EF4-FFF2-40B4-BE49-F238E27FC236}">
                      <a16:creationId xmlns:a16="http://schemas.microsoft.com/office/drawing/2014/main" id="{43C21256-2013-374D-AAD0-FCAC6AA5B887}"/>
                    </a:ext>
                  </a:extLst>
                </p:cNvPr>
                <p:cNvPicPr/>
                <p:nvPr/>
              </p:nvPicPr>
              <p:blipFill>
                <a:blip r:embed="rId63"/>
                <a:stretch>
                  <a:fillRect/>
                </a:stretch>
              </p:blipFill>
              <p:spPr>
                <a:xfrm>
                  <a:off x="8154126" y="2190360"/>
                  <a:ext cx="61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Ink 38">
                  <a:extLst>
                    <a:ext uri="{FF2B5EF4-FFF2-40B4-BE49-F238E27FC236}">
                      <a16:creationId xmlns:a16="http://schemas.microsoft.com/office/drawing/2014/main" id="{89BC0CAD-6C02-834B-99D9-5E34ED0D39D4}"/>
                    </a:ext>
                  </a:extLst>
                </p14:cNvPr>
                <p14:cNvContentPartPr/>
                <p14:nvPr/>
              </p14:nvContentPartPr>
              <p14:xfrm>
                <a:off x="8169246" y="2233200"/>
                <a:ext cx="40680" cy="9360"/>
              </p14:xfrm>
            </p:contentPart>
          </mc:Choice>
          <mc:Fallback>
            <p:pic>
              <p:nvPicPr>
                <p:cNvPr id="39" name="Ink 38">
                  <a:extLst>
                    <a:ext uri="{FF2B5EF4-FFF2-40B4-BE49-F238E27FC236}">
                      <a16:creationId xmlns:a16="http://schemas.microsoft.com/office/drawing/2014/main" id="{89BC0CAD-6C02-834B-99D9-5E34ED0D39D4}"/>
                    </a:ext>
                  </a:extLst>
                </p:cNvPr>
                <p:cNvPicPr/>
                <p:nvPr/>
              </p:nvPicPr>
              <p:blipFill>
                <a:blip r:embed="rId65"/>
                <a:stretch>
                  <a:fillRect/>
                </a:stretch>
              </p:blipFill>
              <p:spPr>
                <a:xfrm>
                  <a:off x="8154126" y="2217720"/>
                  <a:ext cx="71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023B70A7-2900-6741-94B5-A2897EEDC296}"/>
                    </a:ext>
                  </a:extLst>
                </p14:cNvPr>
                <p14:cNvContentPartPr/>
                <p14:nvPr/>
              </p14:nvContentPartPr>
              <p14:xfrm>
                <a:off x="8337726" y="2115120"/>
                <a:ext cx="91080" cy="143640"/>
              </p14:xfrm>
            </p:contentPart>
          </mc:Choice>
          <mc:Fallback>
            <p:pic>
              <p:nvPicPr>
                <p:cNvPr id="40" name="Ink 39">
                  <a:extLst>
                    <a:ext uri="{FF2B5EF4-FFF2-40B4-BE49-F238E27FC236}">
                      <a16:creationId xmlns:a16="http://schemas.microsoft.com/office/drawing/2014/main" id="{023B70A7-2900-6741-94B5-A2897EEDC296}"/>
                    </a:ext>
                  </a:extLst>
                </p:cNvPr>
                <p:cNvPicPr/>
                <p:nvPr/>
              </p:nvPicPr>
              <p:blipFill>
                <a:blip r:embed="rId67"/>
                <a:stretch>
                  <a:fillRect/>
                </a:stretch>
              </p:blipFill>
              <p:spPr>
                <a:xfrm>
                  <a:off x="8322246" y="2100000"/>
                  <a:ext cx="121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C969609F-DCC9-2C4C-8542-96A70E3373BE}"/>
                    </a:ext>
                  </a:extLst>
                </p14:cNvPr>
                <p14:cNvContentPartPr/>
                <p14:nvPr/>
              </p14:nvContentPartPr>
              <p14:xfrm>
                <a:off x="8479566" y="2197560"/>
                <a:ext cx="76320" cy="167040"/>
              </p14:xfrm>
            </p:contentPart>
          </mc:Choice>
          <mc:Fallback>
            <p:pic>
              <p:nvPicPr>
                <p:cNvPr id="41" name="Ink 40">
                  <a:extLst>
                    <a:ext uri="{FF2B5EF4-FFF2-40B4-BE49-F238E27FC236}">
                      <a16:creationId xmlns:a16="http://schemas.microsoft.com/office/drawing/2014/main" id="{C969609F-DCC9-2C4C-8542-96A70E3373BE}"/>
                    </a:ext>
                  </a:extLst>
                </p:cNvPr>
                <p:cNvPicPr/>
                <p:nvPr/>
              </p:nvPicPr>
              <p:blipFill>
                <a:blip r:embed="rId69"/>
                <a:stretch>
                  <a:fillRect/>
                </a:stretch>
              </p:blipFill>
              <p:spPr>
                <a:xfrm>
                  <a:off x="8464446" y="2182440"/>
                  <a:ext cx="106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B5909CAE-B147-EA49-8003-7DC687924586}"/>
                    </a:ext>
                  </a:extLst>
                </p14:cNvPr>
                <p14:cNvContentPartPr/>
                <p14:nvPr/>
              </p14:nvContentPartPr>
              <p14:xfrm>
                <a:off x="8602326" y="2173440"/>
                <a:ext cx="60840" cy="111960"/>
              </p14:xfrm>
            </p:contentPart>
          </mc:Choice>
          <mc:Fallback>
            <p:pic>
              <p:nvPicPr>
                <p:cNvPr id="42" name="Ink 41">
                  <a:extLst>
                    <a:ext uri="{FF2B5EF4-FFF2-40B4-BE49-F238E27FC236}">
                      <a16:creationId xmlns:a16="http://schemas.microsoft.com/office/drawing/2014/main" id="{B5909CAE-B147-EA49-8003-7DC687924586}"/>
                    </a:ext>
                  </a:extLst>
                </p:cNvPr>
                <p:cNvPicPr/>
                <p:nvPr/>
              </p:nvPicPr>
              <p:blipFill>
                <a:blip r:embed="rId71"/>
                <a:stretch>
                  <a:fillRect/>
                </a:stretch>
              </p:blipFill>
              <p:spPr>
                <a:xfrm>
                  <a:off x="8587206" y="2158320"/>
                  <a:ext cx="91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Ink 42">
                  <a:extLst>
                    <a:ext uri="{FF2B5EF4-FFF2-40B4-BE49-F238E27FC236}">
                      <a16:creationId xmlns:a16="http://schemas.microsoft.com/office/drawing/2014/main" id="{E6BC88AC-E353-8143-AC85-A26B87DA37E1}"/>
                    </a:ext>
                  </a:extLst>
                </p14:cNvPr>
                <p14:cNvContentPartPr/>
                <p14:nvPr/>
              </p14:nvContentPartPr>
              <p14:xfrm>
                <a:off x="8698806" y="2221680"/>
                <a:ext cx="72000" cy="37080"/>
              </p14:xfrm>
            </p:contentPart>
          </mc:Choice>
          <mc:Fallback>
            <p:pic>
              <p:nvPicPr>
                <p:cNvPr id="43" name="Ink 42">
                  <a:extLst>
                    <a:ext uri="{FF2B5EF4-FFF2-40B4-BE49-F238E27FC236}">
                      <a16:creationId xmlns:a16="http://schemas.microsoft.com/office/drawing/2014/main" id="{E6BC88AC-E353-8143-AC85-A26B87DA37E1}"/>
                    </a:ext>
                  </a:extLst>
                </p:cNvPr>
                <p:cNvPicPr/>
                <p:nvPr/>
              </p:nvPicPr>
              <p:blipFill>
                <a:blip r:embed="rId73"/>
                <a:stretch>
                  <a:fillRect/>
                </a:stretch>
              </p:blipFill>
              <p:spPr>
                <a:xfrm>
                  <a:off x="8683326" y="2206560"/>
                  <a:ext cx="102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Ink 43">
                  <a:extLst>
                    <a:ext uri="{FF2B5EF4-FFF2-40B4-BE49-F238E27FC236}">
                      <a16:creationId xmlns:a16="http://schemas.microsoft.com/office/drawing/2014/main" id="{1C0EE484-BD02-5944-AC3C-6F0EA31FA3CF}"/>
                    </a:ext>
                  </a:extLst>
                </p14:cNvPr>
                <p14:cNvContentPartPr/>
                <p14:nvPr/>
              </p14:nvContentPartPr>
              <p14:xfrm>
                <a:off x="8811126" y="2221680"/>
                <a:ext cx="27000" cy="38520"/>
              </p14:xfrm>
            </p:contentPart>
          </mc:Choice>
          <mc:Fallback>
            <p:pic>
              <p:nvPicPr>
                <p:cNvPr id="44" name="Ink 43">
                  <a:extLst>
                    <a:ext uri="{FF2B5EF4-FFF2-40B4-BE49-F238E27FC236}">
                      <a16:creationId xmlns:a16="http://schemas.microsoft.com/office/drawing/2014/main" id="{1C0EE484-BD02-5944-AC3C-6F0EA31FA3CF}"/>
                    </a:ext>
                  </a:extLst>
                </p:cNvPr>
                <p:cNvPicPr/>
                <p:nvPr/>
              </p:nvPicPr>
              <p:blipFill>
                <a:blip r:embed="rId75"/>
                <a:stretch>
                  <a:fillRect/>
                </a:stretch>
              </p:blipFill>
              <p:spPr>
                <a:xfrm>
                  <a:off x="8795646" y="2206560"/>
                  <a:ext cx="57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Ink 44">
                  <a:extLst>
                    <a:ext uri="{FF2B5EF4-FFF2-40B4-BE49-F238E27FC236}">
                      <a16:creationId xmlns:a16="http://schemas.microsoft.com/office/drawing/2014/main" id="{7592343A-A057-344B-8F56-2CBED90E01DC}"/>
                    </a:ext>
                  </a:extLst>
                </p14:cNvPr>
                <p14:cNvContentPartPr/>
                <p14:nvPr/>
              </p14:nvContentPartPr>
              <p14:xfrm>
                <a:off x="8834886" y="2157600"/>
                <a:ext cx="5400" cy="8280"/>
              </p14:xfrm>
            </p:contentPart>
          </mc:Choice>
          <mc:Fallback>
            <p:pic>
              <p:nvPicPr>
                <p:cNvPr id="45" name="Ink 44">
                  <a:extLst>
                    <a:ext uri="{FF2B5EF4-FFF2-40B4-BE49-F238E27FC236}">
                      <a16:creationId xmlns:a16="http://schemas.microsoft.com/office/drawing/2014/main" id="{7592343A-A057-344B-8F56-2CBED90E01DC}"/>
                    </a:ext>
                  </a:extLst>
                </p:cNvPr>
                <p:cNvPicPr/>
                <p:nvPr/>
              </p:nvPicPr>
              <p:blipFill>
                <a:blip r:embed="rId77"/>
                <a:stretch>
                  <a:fillRect/>
                </a:stretch>
              </p:blipFill>
              <p:spPr>
                <a:xfrm>
                  <a:off x="8819766" y="2142120"/>
                  <a:ext cx="35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Ink 45">
                  <a:extLst>
                    <a:ext uri="{FF2B5EF4-FFF2-40B4-BE49-F238E27FC236}">
                      <a16:creationId xmlns:a16="http://schemas.microsoft.com/office/drawing/2014/main" id="{C8FBB2AB-501B-544B-BC8A-BB14A463F144}"/>
                    </a:ext>
                  </a:extLst>
                </p14:cNvPr>
                <p14:cNvContentPartPr/>
                <p14:nvPr/>
              </p14:nvContentPartPr>
              <p14:xfrm>
                <a:off x="8921646" y="2133480"/>
                <a:ext cx="67680" cy="120960"/>
              </p14:xfrm>
            </p:contentPart>
          </mc:Choice>
          <mc:Fallback>
            <p:pic>
              <p:nvPicPr>
                <p:cNvPr id="46" name="Ink 45">
                  <a:extLst>
                    <a:ext uri="{FF2B5EF4-FFF2-40B4-BE49-F238E27FC236}">
                      <a16:creationId xmlns:a16="http://schemas.microsoft.com/office/drawing/2014/main" id="{C8FBB2AB-501B-544B-BC8A-BB14A463F144}"/>
                    </a:ext>
                  </a:extLst>
                </p:cNvPr>
                <p:cNvPicPr/>
                <p:nvPr/>
              </p:nvPicPr>
              <p:blipFill>
                <a:blip r:embed="rId79"/>
                <a:stretch>
                  <a:fillRect/>
                </a:stretch>
              </p:blipFill>
              <p:spPr>
                <a:xfrm>
                  <a:off x="8906526" y="2118000"/>
                  <a:ext cx="98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Ink 46">
                  <a:extLst>
                    <a:ext uri="{FF2B5EF4-FFF2-40B4-BE49-F238E27FC236}">
                      <a16:creationId xmlns:a16="http://schemas.microsoft.com/office/drawing/2014/main" id="{B26848A7-31E7-AC40-8C2C-DAAB512671CD}"/>
                    </a:ext>
                  </a:extLst>
                </p14:cNvPr>
                <p14:cNvContentPartPr/>
                <p14:nvPr/>
              </p14:nvContentPartPr>
              <p14:xfrm>
                <a:off x="9027486" y="2193960"/>
                <a:ext cx="71640" cy="66240"/>
              </p14:xfrm>
            </p:contentPart>
          </mc:Choice>
          <mc:Fallback>
            <p:pic>
              <p:nvPicPr>
                <p:cNvPr id="47" name="Ink 46">
                  <a:extLst>
                    <a:ext uri="{FF2B5EF4-FFF2-40B4-BE49-F238E27FC236}">
                      <a16:creationId xmlns:a16="http://schemas.microsoft.com/office/drawing/2014/main" id="{B26848A7-31E7-AC40-8C2C-DAAB512671CD}"/>
                    </a:ext>
                  </a:extLst>
                </p:cNvPr>
                <p:cNvPicPr/>
                <p:nvPr/>
              </p:nvPicPr>
              <p:blipFill>
                <a:blip r:embed="rId81"/>
                <a:stretch>
                  <a:fillRect/>
                </a:stretch>
              </p:blipFill>
              <p:spPr>
                <a:xfrm>
                  <a:off x="9012366" y="2178480"/>
                  <a:ext cx="102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Ink 47">
                  <a:extLst>
                    <a:ext uri="{FF2B5EF4-FFF2-40B4-BE49-F238E27FC236}">
                      <a16:creationId xmlns:a16="http://schemas.microsoft.com/office/drawing/2014/main" id="{6EB9A5C4-7CC8-1E40-A1B4-8BFA0A4F6F24}"/>
                    </a:ext>
                  </a:extLst>
                </p14:cNvPr>
                <p14:cNvContentPartPr/>
                <p14:nvPr/>
              </p14:nvContentPartPr>
              <p14:xfrm>
                <a:off x="9051606" y="2195040"/>
                <a:ext cx="203040" cy="55800"/>
              </p14:xfrm>
            </p:contentPart>
          </mc:Choice>
          <mc:Fallback>
            <p:pic>
              <p:nvPicPr>
                <p:cNvPr id="48" name="Ink 47">
                  <a:extLst>
                    <a:ext uri="{FF2B5EF4-FFF2-40B4-BE49-F238E27FC236}">
                      <a16:creationId xmlns:a16="http://schemas.microsoft.com/office/drawing/2014/main" id="{6EB9A5C4-7CC8-1E40-A1B4-8BFA0A4F6F24}"/>
                    </a:ext>
                  </a:extLst>
                </p:cNvPr>
                <p:cNvPicPr/>
                <p:nvPr/>
              </p:nvPicPr>
              <p:blipFill>
                <a:blip r:embed="rId83"/>
                <a:stretch>
                  <a:fillRect/>
                </a:stretch>
              </p:blipFill>
              <p:spPr>
                <a:xfrm>
                  <a:off x="9036486" y="2179920"/>
                  <a:ext cx="233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Ink 48">
                  <a:extLst>
                    <a:ext uri="{FF2B5EF4-FFF2-40B4-BE49-F238E27FC236}">
                      <a16:creationId xmlns:a16="http://schemas.microsoft.com/office/drawing/2014/main" id="{5BB9FF19-C493-224C-8F7A-CB35F45BFDE8}"/>
                    </a:ext>
                  </a:extLst>
                </p14:cNvPr>
                <p14:cNvContentPartPr/>
                <p14:nvPr/>
              </p14:nvContentPartPr>
              <p14:xfrm>
                <a:off x="9294606" y="2175600"/>
                <a:ext cx="130680" cy="53640"/>
              </p14:xfrm>
            </p:contentPart>
          </mc:Choice>
          <mc:Fallback>
            <p:pic>
              <p:nvPicPr>
                <p:cNvPr id="49" name="Ink 48">
                  <a:extLst>
                    <a:ext uri="{FF2B5EF4-FFF2-40B4-BE49-F238E27FC236}">
                      <a16:creationId xmlns:a16="http://schemas.microsoft.com/office/drawing/2014/main" id="{5BB9FF19-C493-224C-8F7A-CB35F45BFDE8}"/>
                    </a:ext>
                  </a:extLst>
                </p:cNvPr>
                <p:cNvPicPr/>
                <p:nvPr/>
              </p:nvPicPr>
              <p:blipFill>
                <a:blip r:embed="rId85"/>
                <a:stretch>
                  <a:fillRect/>
                </a:stretch>
              </p:blipFill>
              <p:spPr>
                <a:xfrm>
                  <a:off x="9279486" y="2160120"/>
                  <a:ext cx="161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Ink 49">
                  <a:extLst>
                    <a:ext uri="{FF2B5EF4-FFF2-40B4-BE49-F238E27FC236}">
                      <a16:creationId xmlns:a16="http://schemas.microsoft.com/office/drawing/2014/main" id="{CF5D880A-D666-3C42-91FA-E8C875F0E2C0}"/>
                    </a:ext>
                  </a:extLst>
                </p14:cNvPr>
                <p14:cNvContentPartPr/>
                <p14:nvPr/>
              </p14:nvContentPartPr>
              <p14:xfrm>
                <a:off x="8335206" y="2425080"/>
                <a:ext cx="46080" cy="77400"/>
              </p14:xfrm>
            </p:contentPart>
          </mc:Choice>
          <mc:Fallback>
            <p:pic>
              <p:nvPicPr>
                <p:cNvPr id="50" name="Ink 49">
                  <a:extLst>
                    <a:ext uri="{FF2B5EF4-FFF2-40B4-BE49-F238E27FC236}">
                      <a16:creationId xmlns:a16="http://schemas.microsoft.com/office/drawing/2014/main" id="{CF5D880A-D666-3C42-91FA-E8C875F0E2C0}"/>
                    </a:ext>
                  </a:extLst>
                </p:cNvPr>
                <p:cNvPicPr/>
                <p:nvPr/>
              </p:nvPicPr>
              <p:blipFill>
                <a:blip r:embed="rId87"/>
                <a:stretch>
                  <a:fillRect/>
                </a:stretch>
              </p:blipFill>
              <p:spPr>
                <a:xfrm>
                  <a:off x="8320086" y="2409960"/>
                  <a:ext cx="76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Ink 50">
                  <a:extLst>
                    <a:ext uri="{FF2B5EF4-FFF2-40B4-BE49-F238E27FC236}">
                      <a16:creationId xmlns:a16="http://schemas.microsoft.com/office/drawing/2014/main" id="{C1855A51-0E1F-5340-BD26-93F58BB3A43E}"/>
                    </a:ext>
                  </a:extLst>
                </p14:cNvPr>
                <p14:cNvContentPartPr/>
                <p14:nvPr/>
              </p14:nvContentPartPr>
              <p14:xfrm>
                <a:off x="8425926" y="2377560"/>
                <a:ext cx="47880" cy="110520"/>
              </p14:xfrm>
            </p:contentPart>
          </mc:Choice>
          <mc:Fallback>
            <p:pic>
              <p:nvPicPr>
                <p:cNvPr id="51" name="Ink 50">
                  <a:extLst>
                    <a:ext uri="{FF2B5EF4-FFF2-40B4-BE49-F238E27FC236}">
                      <a16:creationId xmlns:a16="http://schemas.microsoft.com/office/drawing/2014/main" id="{C1855A51-0E1F-5340-BD26-93F58BB3A43E}"/>
                    </a:ext>
                  </a:extLst>
                </p:cNvPr>
                <p:cNvPicPr/>
                <p:nvPr/>
              </p:nvPicPr>
              <p:blipFill>
                <a:blip r:embed="rId89"/>
                <a:stretch>
                  <a:fillRect/>
                </a:stretch>
              </p:blipFill>
              <p:spPr>
                <a:xfrm>
                  <a:off x="8410806" y="2362440"/>
                  <a:ext cx="78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Ink 51">
                  <a:extLst>
                    <a:ext uri="{FF2B5EF4-FFF2-40B4-BE49-F238E27FC236}">
                      <a16:creationId xmlns:a16="http://schemas.microsoft.com/office/drawing/2014/main" id="{FACE2D50-7C99-2A43-BB0B-A2E12AB5ED5A}"/>
                    </a:ext>
                  </a:extLst>
                </p14:cNvPr>
                <p14:cNvContentPartPr/>
                <p14:nvPr/>
              </p14:nvContentPartPr>
              <p14:xfrm>
                <a:off x="8535726" y="2430120"/>
                <a:ext cx="36720" cy="65880"/>
              </p14:xfrm>
            </p:contentPart>
          </mc:Choice>
          <mc:Fallback>
            <p:pic>
              <p:nvPicPr>
                <p:cNvPr id="52" name="Ink 51">
                  <a:extLst>
                    <a:ext uri="{FF2B5EF4-FFF2-40B4-BE49-F238E27FC236}">
                      <a16:creationId xmlns:a16="http://schemas.microsoft.com/office/drawing/2014/main" id="{FACE2D50-7C99-2A43-BB0B-A2E12AB5ED5A}"/>
                    </a:ext>
                  </a:extLst>
                </p:cNvPr>
                <p:cNvPicPr/>
                <p:nvPr/>
              </p:nvPicPr>
              <p:blipFill>
                <a:blip r:embed="rId91"/>
                <a:stretch>
                  <a:fillRect/>
                </a:stretch>
              </p:blipFill>
              <p:spPr>
                <a:xfrm>
                  <a:off x="8520606" y="2415000"/>
                  <a:ext cx="67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Ink 52">
                  <a:extLst>
                    <a:ext uri="{FF2B5EF4-FFF2-40B4-BE49-F238E27FC236}">
                      <a16:creationId xmlns:a16="http://schemas.microsoft.com/office/drawing/2014/main" id="{205860DD-1817-BD44-B0DE-F4CFFB5E3B9D}"/>
                    </a:ext>
                  </a:extLst>
                </p14:cNvPr>
                <p14:cNvContentPartPr/>
                <p14:nvPr/>
              </p14:nvContentPartPr>
              <p14:xfrm>
                <a:off x="8554446" y="2421120"/>
                <a:ext cx="342720" cy="65520"/>
              </p14:xfrm>
            </p:contentPart>
          </mc:Choice>
          <mc:Fallback>
            <p:pic>
              <p:nvPicPr>
                <p:cNvPr id="53" name="Ink 52">
                  <a:extLst>
                    <a:ext uri="{FF2B5EF4-FFF2-40B4-BE49-F238E27FC236}">
                      <a16:creationId xmlns:a16="http://schemas.microsoft.com/office/drawing/2014/main" id="{205860DD-1817-BD44-B0DE-F4CFFB5E3B9D}"/>
                    </a:ext>
                  </a:extLst>
                </p:cNvPr>
                <p:cNvPicPr/>
                <p:nvPr/>
              </p:nvPicPr>
              <p:blipFill>
                <a:blip r:embed="rId93"/>
                <a:stretch>
                  <a:fillRect/>
                </a:stretch>
              </p:blipFill>
              <p:spPr>
                <a:xfrm>
                  <a:off x="8538966" y="2406000"/>
                  <a:ext cx="373320" cy="96120"/>
                </a:xfrm>
                <a:prstGeom prst="rect">
                  <a:avLst/>
                </a:prstGeom>
              </p:spPr>
            </p:pic>
          </mc:Fallback>
        </mc:AlternateContent>
      </p:grpSp>
      <p:grpSp>
        <p:nvGrpSpPr>
          <p:cNvPr id="65" name="Group 64">
            <a:extLst>
              <a:ext uri="{FF2B5EF4-FFF2-40B4-BE49-F238E27FC236}">
                <a16:creationId xmlns:a16="http://schemas.microsoft.com/office/drawing/2014/main" id="{F328B145-A115-5A48-9AEF-E43B23C39A2D}"/>
              </a:ext>
            </a:extLst>
          </p:cNvPr>
          <p:cNvGrpSpPr/>
          <p:nvPr/>
        </p:nvGrpSpPr>
        <p:grpSpPr>
          <a:xfrm>
            <a:off x="8001486" y="2620560"/>
            <a:ext cx="1432440" cy="261720"/>
            <a:chOff x="8001486" y="2620560"/>
            <a:chExt cx="1432440" cy="261720"/>
          </a:xfrm>
        </p:grpSpPr>
        <mc:AlternateContent xmlns:mc="http://schemas.openxmlformats.org/markup-compatibility/2006">
          <mc:Choice xmlns:p14="http://schemas.microsoft.com/office/powerpoint/2010/main" Requires="p14">
            <p:contentPart p14:bwMode="auto" r:id="rId94">
              <p14:nvContentPartPr>
                <p14:cNvPr id="56" name="Ink 55">
                  <a:extLst>
                    <a:ext uri="{FF2B5EF4-FFF2-40B4-BE49-F238E27FC236}">
                      <a16:creationId xmlns:a16="http://schemas.microsoft.com/office/drawing/2014/main" id="{76B4A5C9-699B-4842-AD4C-2EBDA6408354}"/>
                    </a:ext>
                  </a:extLst>
                </p14:cNvPr>
                <p14:cNvContentPartPr/>
                <p14:nvPr/>
              </p14:nvContentPartPr>
              <p14:xfrm>
                <a:off x="8001486" y="2673840"/>
                <a:ext cx="108360" cy="105840"/>
              </p14:xfrm>
            </p:contentPart>
          </mc:Choice>
          <mc:Fallback>
            <p:pic>
              <p:nvPicPr>
                <p:cNvPr id="56" name="Ink 55">
                  <a:extLst>
                    <a:ext uri="{FF2B5EF4-FFF2-40B4-BE49-F238E27FC236}">
                      <a16:creationId xmlns:a16="http://schemas.microsoft.com/office/drawing/2014/main" id="{76B4A5C9-699B-4842-AD4C-2EBDA6408354}"/>
                    </a:ext>
                  </a:extLst>
                </p:cNvPr>
                <p:cNvPicPr/>
                <p:nvPr/>
              </p:nvPicPr>
              <p:blipFill>
                <a:blip r:embed="rId95"/>
                <a:stretch>
                  <a:fillRect/>
                </a:stretch>
              </p:blipFill>
              <p:spPr>
                <a:xfrm>
                  <a:off x="7986366" y="2658720"/>
                  <a:ext cx="138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Ink 56">
                  <a:extLst>
                    <a:ext uri="{FF2B5EF4-FFF2-40B4-BE49-F238E27FC236}">
                      <a16:creationId xmlns:a16="http://schemas.microsoft.com/office/drawing/2014/main" id="{ADD7E683-C6C0-C249-A2BF-3CA2176FD2A9}"/>
                    </a:ext>
                  </a:extLst>
                </p14:cNvPr>
                <p14:cNvContentPartPr/>
                <p14:nvPr/>
              </p14:nvContentPartPr>
              <p14:xfrm>
                <a:off x="8225406" y="2702280"/>
                <a:ext cx="39600" cy="10080"/>
              </p14:xfrm>
            </p:contentPart>
          </mc:Choice>
          <mc:Fallback>
            <p:pic>
              <p:nvPicPr>
                <p:cNvPr id="57" name="Ink 56">
                  <a:extLst>
                    <a:ext uri="{FF2B5EF4-FFF2-40B4-BE49-F238E27FC236}">
                      <a16:creationId xmlns:a16="http://schemas.microsoft.com/office/drawing/2014/main" id="{ADD7E683-C6C0-C249-A2BF-3CA2176FD2A9}"/>
                    </a:ext>
                  </a:extLst>
                </p:cNvPr>
                <p:cNvPicPr/>
                <p:nvPr/>
              </p:nvPicPr>
              <p:blipFill>
                <a:blip r:embed="rId97"/>
                <a:stretch>
                  <a:fillRect/>
                </a:stretch>
              </p:blipFill>
              <p:spPr>
                <a:xfrm>
                  <a:off x="8210286" y="2686800"/>
                  <a:ext cx="70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Ink 57">
                  <a:extLst>
                    <a:ext uri="{FF2B5EF4-FFF2-40B4-BE49-F238E27FC236}">
                      <a16:creationId xmlns:a16="http://schemas.microsoft.com/office/drawing/2014/main" id="{8D4B176B-CFDB-1244-BE48-05C215FCD1B0}"/>
                    </a:ext>
                  </a:extLst>
                </p14:cNvPr>
                <p14:cNvContentPartPr/>
                <p14:nvPr/>
              </p14:nvContentPartPr>
              <p14:xfrm>
                <a:off x="8215326" y="2740080"/>
                <a:ext cx="62640" cy="11160"/>
              </p14:xfrm>
            </p:contentPart>
          </mc:Choice>
          <mc:Fallback>
            <p:pic>
              <p:nvPicPr>
                <p:cNvPr id="58" name="Ink 57">
                  <a:extLst>
                    <a:ext uri="{FF2B5EF4-FFF2-40B4-BE49-F238E27FC236}">
                      <a16:creationId xmlns:a16="http://schemas.microsoft.com/office/drawing/2014/main" id="{8D4B176B-CFDB-1244-BE48-05C215FCD1B0}"/>
                    </a:ext>
                  </a:extLst>
                </p:cNvPr>
                <p:cNvPicPr/>
                <p:nvPr/>
              </p:nvPicPr>
              <p:blipFill>
                <a:blip r:embed="rId99"/>
                <a:stretch>
                  <a:fillRect/>
                </a:stretch>
              </p:blipFill>
              <p:spPr>
                <a:xfrm>
                  <a:off x="8199846" y="2724960"/>
                  <a:ext cx="93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Ink 58">
                  <a:extLst>
                    <a:ext uri="{FF2B5EF4-FFF2-40B4-BE49-F238E27FC236}">
                      <a16:creationId xmlns:a16="http://schemas.microsoft.com/office/drawing/2014/main" id="{6577FB04-4E7B-2D43-9268-8B2F4A01AD3B}"/>
                    </a:ext>
                  </a:extLst>
                </p14:cNvPr>
                <p14:cNvContentPartPr/>
                <p14:nvPr/>
              </p14:nvContentPartPr>
              <p14:xfrm>
                <a:off x="8377686" y="2686800"/>
                <a:ext cx="202320" cy="104760"/>
              </p14:xfrm>
            </p:contentPart>
          </mc:Choice>
          <mc:Fallback>
            <p:pic>
              <p:nvPicPr>
                <p:cNvPr id="59" name="Ink 58">
                  <a:extLst>
                    <a:ext uri="{FF2B5EF4-FFF2-40B4-BE49-F238E27FC236}">
                      <a16:creationId xmlns:a16="http://schemas.microsoft.com/office/drawing/2014/main" id="{6577FB04-4E7B-2D43-9268-8B2F4A01AD3B}"/>
                    </a:ext>
                  </a:extLst>
                </p:cNvPr>
                <p:cNvPicPr/>
                <p:nvPr/>
              </p:nvPicPr>
              <p:blipFill>
                <a:blip r:embed="rId101"/>
                <a:stretch>
                  <a:fillRect/>
                </a:stretch>
              </p:blipFill>
              <p:spPr>
                <a:xfrm>
                  <a:off x="8362566" y="2671680"/>
                  <a:ext cx="232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Ink 59">
                  <a:extLst>
                    <a:ext uri="{FF2B5EF4-FFF2-40B4-BE49-F238E27FC236}">
                      <a16:creationId xmlns:a16="http://schemas.microsoft.com/office/drawing/2014/main" id="{B23A3AC3-0731-674D-A164-B06FCB99DECA}"/>
                    </a:ext>
                  </a:extLst>
                </p14:cNvPr>
                <p14:cNvContentPartPr/>
                <p14:nvPr/>
              </p14:nvContentPartPr>
              <p14:xfrm>
                <a:off x="8642646" y="2703000"/>
                <a:ext cx="62640" cy="179280"/>
              </p14:xfrm>
            </p:contentPart>
          </mc:Choice>
          <mc:Fallback>
            <p:pic>
              <p:nvPicPr>
                <p:cNvPr id="60" name="Ink 59">
                  <a:extLst>
                    <a:ext uri="{FF2B5EF4-FFF2-40B4-BE49-F238E27FC236}">
                      <a16:creationId xmlns:a16="http://schemas.microsoft.com/office/drawing/2014/main" id="{B23A3AC3-0731-674D-A164-B06FCB99DECA}"/>
                    </a:ext>
                  </a:extLst>
                </p:cNvPr>
                <p:cNvPicPr/>
                <p:nvPr/>
              </p:nvPicPr>
              <p:blipFill>
                <a:blip r:embed="rId103"/>
                <a:stretch>
                  <a:fillRect/>
                </a:stretch>
              </p:blipFill>
              <p:spPr>
                <a:xfrm>
                  <a:off x="8627166" y="2687520"/>
                  <a:ext cx="93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Ink 60">
                  <a:extLst>
                    <a:ext uri="{FF2B5EF4-FFF2-40B4-BE49-F238E27FC236}">
                      <a16:creationId xmlns:a16="http://schemas.microsoft.com/office/drawing/2014/main" id="{5E30979D-A894-284C-A4D8-15D427C07EED}"/>
                    </a:ext>
                  </a:extLst>
                </p14:cNvPr>
                <p14:cNvContentPartPr/>
                <p14:nvPr/>
              </p14:nvContentPartPr>
              <p14:xfrm>
                <a:off x="8714646" y="2620560"/>
                <a:ext cx="218160" cy="146880"/>
              </p14:xfrm>
            </p:contentPart>
          </mc:Choice>
          <mc:Fallback>
            <p:pic>
              <p:nvPicPr>
                <p:cNvPr id="61" name="Ink 60">
                  <a:extLst>
                    <a:ext uri="{FF2B5EF4-FFF2-40B4-BE49-F238E27FC236}">
                      <a16:creationId xmlns:a16="http://schemas.microsoft.com/office/drawing/2014/main" id="{5E30979D-A894-284C-A4D8-15D427C07EED}"/>
                    </a:ext>
                  </a:extLst>
                </p:cNvPr>
                <p:cNvPicPr/>
                <p:nvPr/>
              </p:nvPicPr>
              <p:blipFill>
                <a:blip r:embed="rId105"/>
                <a:stretch>
                  <a:fillRect/>
                </a:stretch>
              </p:blipFill>
              <p:spPr>
                <a:xfrm>
                  <a:off x="8699526" y="2605440"/>
                  <a:ext cx="248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Ink 61">
                  <a:extLst>
                    <a:ext uri="{FF2B5EF4-FFF2-40B4-BE49-F238E27FC236}">
                      <a16:creationId xmlns:a16="http://schemas.microsoft.com/office/drawing/2014/main" id="{E9212E3A-4984-9B44-BB4F-36B914ED81EE}"/>
                    </a:ext>
                  </a:extLst>
                </p14:cNvPr>
                <p14:cNvContentPartPr/>
                <p14:nvPr/>
              </p14:nvContentPartPr>
              <p14:xfrm>
                <a:off x="8994366" y="2670960"/>
                <a:ext cx="59760" cy="64440"/>
              </p14:xfrm>
            </p:contentPart>
          </mc:Choice>
          <mc:Fallback>
            <p:pic>
              <p:nvPicPr>
                <p:cNvPr id="62" name="Ink 61">
                  <a:extLst>
                    <a:ext uri="{FF2B5EF4-FFF2-40B4-BE49-F238E27FC236}">
                      <a16:creationId xmlns:a16="http://schemas.microsoft.com/office/drawing/2014/main" id="{E9212E3A-4984-9B44-BB4F-36B914ED81EE}"/>
                    </a:ext>
                  </a:extLst>
                </p:cNvPr>
                <p:cNvPicPr/>
                <p:nvPr/>
              </p:nvPicPr>
              <p:blipFill>
                <a:blip r:embed="rId107"/>
                <a:stretch>
                  <a:fillRect/>
                </a:stretch>
              </p:blipFill>
              <p:spPr>
                <a:xfrm>
                  <a:off x="8979246" y="2655480"/>
                  <a:ext cx="90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Ink 62">
                  <a:extLst>
                    <a:ext uri="{FF2B5EF4-FFF2-40B4-BE49-F238E27FC236}">
                      <a16:creationId xmlns:a16="http://schemas.microsoft.com/office/drawing/2014/main" id="{FD1435CD-5EDE-E54E-A7A6-A886CC4EA927}"/>
                    </a:ext>
                  </a:extLst>
                </p14:cNvPr>
                <p14:cNvContentPartPr/>
                <p14:nvPr/>
              </p14:nvContentPartPr>
              <p14:xfrm>
                <a:off x="9027486" y="2686080"/>
                <a:ext cx="228240" cy="64800"/>
              </p14:xfrm>
            </p:contentPart>
          </mc:Choice>
          <mc:Fallback>
            <p:pic>
              <p:nvPicPr>
                <p:cNvPr id="63" name="Ink 62">
                  <a:extLst>
                    <a:ext uri="{FF2B5EF4-FFF2-40B4-BE49-F238E27FC236}">
                      <a16:creationId xmlns:a16="http://schemas.microsoft.com/office/drawing/2014/main" id="{FD1435CD-5EDE-E54E-A7A6-A886CC4EA927}"/>
                    </a:ext>
                  </a:extLst>
                </p:cNvPr>
                <p:cNvPicPr/>
                <p:nvPr/>
              </p:nvPicPr>
              <p:blipFill>
                <a:blip r:embed="rId109"/>
                <a:stretch>
                  <a:fillRect/>
                </a:stretch>
              </p:blipFill>
              <p:spPr>
                <a:xfrm>
                  <a:off x="9012366" y="2670960"/>
                  <a:ext cx="258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Ink 63">
                  <a:extLst>
                    <a:ext uri="{FF2B5EF4-FFF2-40B4-BE49-F238E27FC236}">
                      <a16:creationId xmlns:a16="http://schemas.microsoft.com/office/drawing/2014/main" id="{FE254C93-E551-294D-94B1-AC909D2E9638}"/>
                    </a:ext>
                  </a:extLst>
                </p14:cNvPr>
                <p14:cNvContentPartPr/>
                <p14:nvPr/>
              </p14:nvContentPartPr>
              <p14:xfrm>
                <a:off x="9265446" y="2672760"/>
                <a:ext cx="168480" cy="67680"/>
              </p14:xfrm>
            </p:contentPart>
          </mc:Choice>
          <mc:Fallback>
            <p:pic>
              <p:nvPicPr>
                <p:cNvPr id="64" name="Ink 63">
                  <a:extLst>
                    <a:ext uri="{FF2B5EF4-FFF2-40B4-BE49-F238E27FC236}">
                      <a16:creationId xmlns:a16="http://schemas.microsoft.com/office/drawing/2014/main" id="{FE254C93-E551-294D-94B1-AC909D2E9638}"/>
                    </a:ext>
                  </a:extLst>
                </p:cNvPr>
                <p:cNvPicPr/>
                <p:nvPr/>
              </p:nvPicPr>
              <p:blipFill>
                <a:blip r:embed="rId111"/>
                <a:stretch>
                  <a:fillRect/>
                </a:stretch>
              </p:blipFill>
              <p:spPr>
                <a:xfrm>
                  <a:off x="9250326" y="2657280"/>
                  <a:ext cx="199080" cy="98280"/>
                </a:xfrm>
                <a:prstGeom prst="rect">
                  <a:avLst/>
                </a:prstGeom>
              </p:spPr>
            </p:pic>
          </mc:Fallback>
        </mc:AlternateContent>
      </p:grpSp>
      <p:grpSp>
        <p:nvGrpSpPr>
          <p:cNvPr id="71" name="Group 70">
            <a:extLst>
              <a:ext uri="{FF2B5EF4-FFF2-40B4-BE49-F238E27FC236}">
                <a16:creationId xmlns:a16="http://schemas.microsoft.com/office/drawing/2014/main" id="{A3D7235B-8494-4F42-B666-904DD2F72D26}"/>
              </a:ext>
            </a:extLst>
          </p:cNvPr>
          <p:cNvGrpSpPr/>
          <p:nvPr/>
        </p:nvGrpSpPr>
        <p:grpSpPr>
          <a:xfrm>
            <a:off x="8360766" y="2886240"/>
            <a:ext cx="1142280" cy="217080"/>
            <a:chOff x="8360766" y="2886240"/>
            <a:chExt cx="1142280" cy="217080"/>
          </a:xfrm>
        </p:grpSpPr>
        <mc:AlternateContent xmlns:mc="http://schemas.openxmlformats.org/markup-compatibility/2006">
          <mc:Choice xmlns:p14="http://schemas.microsoft.com/office/powerpoint/2010/main" Requires="p14">
            <p:contentPart p14:bwMode="auto" r:id="rId112">
              <p14:nvContentPartPr>
                <p14:cNvPr id="66" name="Ink 65">
                  <a:extLst>
                    <a:ext uri="{FF2B5EF4-FFF2-40B4-BE49-F238E27FC236}">
                      <a16:creationId xmlns:a16="http://schemas.microsoft.com/office/drawing/2014/main" id="{9A4B7352-4571-B249-AA58-AE79AF987F94}"/>
                    </a:ext>
                  </a:extLst>
                </p14:cNvPr>
                <p14:cNvContentPartPr/>
                <p14:nvPr/>
              </p14:nvContentPartPr>
              <p14:xfrm>
                <a:off x="8360766" y="3050760"/>
                <a:ext cx="61920" cy="52560"/>
              </p14:xfrm>
            </p:contentPart>
          </mc:Choice>
          <mc:Fallback>
            <p:pic>
              <p:nvPicPr>
                <p:cNvPr id="66" name="Ink 65">
                  <a:extLst>
                    <a:ext uri="{FF2B5EF4-FFF2-40B4-BE49-F238E27FC236}">
                      <a16:creationId xmlns:a16="http://schemas.microsoft.com/office/drawing/2014/main" id="{9A4B7352-4571-B249-AA58-AE79AF987F94}"/>
                    </a:ext>
                  </a:extLst>
                </p:cNvPr>
                <p:cNvPicPr/>
                <p:nvPr/>
              </p:nvPicPr>
              <p:blipFill>
                <a:blip r:embed="rId113"/>
                <a:stretch>
                  <a:fillRect/>
                </a:stretch>
              </p:blipFill>
              <p:spPr>
                <a:xfrm>
                  <a:off x="8345646" y="3035640"/>
                  <a:ext cx="92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Ink 66">
                  <a:extLst>
                    <a:ext uri="{FF2B5EF4-FFF2-40B4-BE49-F238E27FC236}">
                      <a16:creationId xmlns:a16="http://schemas.microsoft.com/office/drawing/2014/main" id="{E49EB4D1-03E6-144C-9C99-788FC5173911}"/>
                    </a:ext>
                  </a:extLst>
                </p14:cNvPr>
                <p14:cNvContentPartPr/>
                <p14:nvPr/>
              </p14:nvContentPartPr>
              <p14:xfrm>
                <a:off x="8466246" y="2886240"/>
                <a:ext cx="367920" cy="194040"/>
              </p14:xfrm>
            </p:contentPart>
          </mc:Choice>
          <mc:Fallback>
            <p:pic>
              <p:nvPicPr>
                <p:cNvPr id="67" name="Ink 66">
                  <a:extLst>
                    <a:ext uri="{FF2B5EF4-FFF2-40B4-BE49-F238E27FC236}">
                      <a16:creationId xmlns:a16="http://schemas.microsoft.com/office/drawing/2014/main" id="{E49EB4D1-03E6-144C-9C99-788FC5173911}"/>
                    </a:ext>
                  </a:extLst>
                </p:cNvPr>
                <p:cNvPicPr/>
                <p:nvPr/>
              </p:nvPicPr>
              <p:blipFill>
                <a:blip r:embed="rId115"/>
                <a:stretch>
                  <a:fillRect/>
                </a:stretch>
              </p:blipFill>
              <p:spPr>
                <a:xfrm>
                  <a:off x="8450766" y="2871120"/>
                  <a:ext cx="398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Ink 67">
                  <a:extLst>
                    <a:ext uri="{FF2B5EF4-FFF2-40B4-BE49-F238E27FC236}">
                      <a16:creationId xmlns:a16="http://schemas.microsoft.com/office/drawing/2014/main" id="{9F2A677F-4D0D-4840-BB80-1FBEE370E06A}"/>
                    </a:ext>
                  </a:extLst>
                </p14:cNvPr>
                <p14:cNvContentPartPr/>
                <p14:nvPr/>
              </p14:nvContentPartPr>
              <p14:xfrm>
                <a:off x="8963406" y="2901000"/>
                <a:ext cx="125640" cy="171360"/>
              </p14:xfrm>
            </p:contentPart>
          </mc:Choice>
          <mc:Fallback>
            <p:pic>
              <p:nvPicPr>
                <p:cNvPr id="68" name="Ink 67">
                  <a:extLst>
                    <a:ext uri="{FF2B5EF4-FFF2-40B4-BE49-F238E27FC236}">
                      <a16:creationId xmlns:a16="http://schemas.microsoft.com/office/drawing/2014/main" id="{9F2A677F-4D0D-4840-BB80-1FBEE370E06A}"/>
                    </a:ext>
                  </a:extLst>
                </p:cNvPr>
                <p:cNvPicPr/>
                <p:nvPr/>
              </p:nvPicPr>
              <p:blipFill>
                <a:blip r:embed="rId117"/>
                <a:stretch>
                  <a:fillRect/>
                </a:stretch>
              </p:blipFill>
              <p:spPr>
                <a:xfrm>
                  <a:off x="8948286" y="2885880"/>
                  <a:ext cx="156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Ink 68">
                  <a:extLst>
                    <a:ext uri="{FF2B5EF4-FFF2-40B4-BE49-F238E27FC236}">
                      <a16:creationId xmlns:a16="http://schemas.microsoft.com/office/drawing/2014/main" id="{7D5F19FB-A098-A943-BBB4-CDD4C7C28D11}"/>
                    </a:ext>
                  </a:extLst>
                </p14:cNvPr>
                <p14:cNvContentPartPr/>
                <p14:nvPr/>
              </p14:nvContentPartPr>
              <p14:xfrm>
                <a:off x="9147726" y="2999640"/>
                <a:ext cx="31680" cy="39960"/>
              </p14:xfrm>
            </p:contentPart>
          </mc:Choice>
          <mc:Fallback>
            <p:pic>
              <p:nvPicPr>
                <p:cNvPr id="69" name="Ink 68">
                  <a:extLst>
                    <a:ext uri="{FF2B5EF4-FFF2-40B4-BE49-F238E27FC236}">
                      <a16:creationId xmlns:a16="http://schemas.microsoft.com/office/drawing/2014/main" id="{7D5F19FB-A098-A943-BBB4-CDD4C7C28D11}"/>
                    </a:ext>
                  </a:extLst>
                </p:cNvPr>
                <p:cNvPicPr/>
                <p:nvPr/>
              </p:nvPicPr>
              <p:blipFill>
                <a:blip r:embed="rId119"/>
                <a:stretch>
                  <a:fillRect/>
                </a:stretch>
              </p:blipFill>
              <p:spPr>
                <a:xfrm>
                  <a:off x="9132606" y="2984520"/>
                  <a:ext cx="62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Ink 69">
                  <a:extLst>
                    <a:ext uri="{FF2B5EF4-FFF2-40B4-BE49-F238E27FC236}">
                      <a16:creationId xmlns:a16="http://schemas.microsoft.com/office/drawing/2014/main" id="{AAB2A521-3CEA-5643-B4C8-94471C989AB4}"/>
                    </a:ext>
                  </a:extLst>
                </p14:cNvPr>
                <p14:cNvContentPartPr/>
                <p14:nvPr/>
              </p14:nvContentPartPr>
              <p14:xfrm>
                <a:off x="9171846" y="2951400"/>
                <a:ext cx="331200" cy="92880"/>
              </p14:xfrm>
            </p:contentPart>
          </mc:Choice>
          <mc:Fallback>
            <p:pic>
              <p:nvPicPr>
                <p:cNvPr id="70" name="Ink 69">
                  <a:extLst>
                    <a:ext uri="{FF2B5EF4-FFF2-40B4-BE49-F238E27FC236}">
                      <a16:creationId xmlns:a16="http://schemas.microsoft.com/office/drawing/2014/main" id="{AAB2A521-3CEA-5643-B4C8-94471C989AB4}"/>
                    </a:ext>
                  </a:extLst>
                </p:cNvPr>
                <p:cNvPicPr/>
                <p:nvPr/>
              </p:nvPicPr>
              <p:blipFill>
                <a:blip r:embed="rId121"/>
                <a:stretch>
                  <a:fillRect/>
                </a:stretch>
              </p:blipFill>
              <p:spPr>
                <a:xfrm>
                  <a:off x="9156726" y="2936280"/>
                  <a:ext cx="36180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72" name="Ink 71">
                <a:extLst>
                  <a:ext uri="{FF2B5EF4-FFF2-40B4-BE49-F238E27FC236}">
                    <a16:creationId xmlns:a16="http://schemas.microsoft.com/office/drawing/2014/main" id="{CECD9B04-7D15-034E-9994-6C0BE5FF561B}"/>
                  </a:ext>
                </a:extLst>
              </p14:cNvPr>
              <p14:cNvContentPartPr/>
              <p14:nvPr/>
            </p14:nvContentPartPr>
            <p14:xfrm>
              <a:off x="7896726" y="1772040"/>
              <a:ext cx="140400" cy="40680"/>
            </p14:xfrm>
          </p:contentPart>
        </mc:Choice>
        <mc:Fallback>
          <p:pic>
            <p:nvPicPr>
              <p:cNvPr id="72" name="Ink 71">
                <a:extLst>
                  <a:ext uri="{FF2B5EF4-FFF2-40B4-BE49-F238E27FC236}">
                    <a16:creationId xmlns:a16="http://schemas.microsoft.com/office/drawing/2014/main" id="{CECD9B04-7D15-034E-9994-6C0BE5FF561B}"/>
                  </a:ext>
                </a:extLst>
              </p:cNvPr>
              <p:cNvPicPr/>
              <p:nvPr/>
            </p:nvPicPr>
            <p:blipFill>
              <a:blip r:embed="rId123"/>
              <a:stretch>
                <a:fillRect/>
              </a:stretch>
            </p:blipFill>
            <p:spPr>
              <a:xfrm>
                <a:off x="7842726" y="1664400"/>
                <a:ext cx="2480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Ink 72">
                <a:extLst>
                  <a:ext uri="{FF2B5EF4-FFF2-40B4-BE49-F238E27FC236}">
                    <a16:creationId xmlns:a16="http://schemas.microsoft.com/office/drawing/2014/main" id="{1DABDD9D-ED26-D24A-976F-3B49BB38C241}"/>
                  </a:ext>
                </a:extLst>
              </p14:cNvPr>
              <p14:cNvContentPartPr/>
              <p14:nvPr/>
            </p14:nvContentPartPr>
            <p14:xfrm>
              <a:off x="5345766" y="5101320"/>
              <a:ext cx="360" cy="360"/>
            </p14:xfrm>
          </p:contentPart>
        </mc:Choice>
        <mc:Fallback>
          <p:pic>
            <p:nvPicPr>
              <p:cNvPr id="73" name="Ink 72">
                <a:extLst>
                  <a:ext uri="{FF2B5EF4-FFF2-40B4-BE49-F238E27FC236}">
                    <a16:creationId xmlns:a16="http://schemas.microsoft.com/office/drawing/2014/main" id="{1DABDD9D-ED26-D24A-976F-3B49BB38C241}"/>
                  </a:ext>
                </a:extLst>
              </p:cNvPr>
              <p:cNvPicPr/>
              <p:nvPr/>
            </p:nvPicPr>
            <p:blipFill>
              <a:blip r:embed="rId125"/>
              <a:stretch>
                <a:fillRect/>
              </a:stretch>
            </p:blipFill>
            <p:spPr>
              <a:xfrm>
                <a:off x="5292126" y="499332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Ink 73">
                <a:extLst>
                  <a:ext uri="{FF2B5EF4-FFF2-40B4-BE49-F238E27FC236}">
                    <a16:creationId xmlns:a16="http://schemas.microsoft.com/office/drawing/2014/main" id="{5E34E15B-A91B-2246-8DAA-9F88B6B3888C}"/>
                  </a:ext>
                </a:extLst>
              </p14:cNvPr>
              <p14:cNvContentPartPr/>
              <p14:nvPr/>
            </p14:nvContentPartPr>
            <p14:xfrm>
              <a:off x="6621246" y="5141280"/>
              <a:ext cx="360" cy="360"/>
            </p14:xfrm>
          </p:contentPart>
        </mc:Choice>
        <mc:Fallback>
          <p:pic>
            <p:nvPicPr>
              <p:cNvPr id="74" name="Ink 73">
                <a:extLst>
                  <a:ext uri="{FF2B5EF4-FFF2-40B4-BE49-F238E27FC236}">
                    <a16:creationId xmlns:a16="http://schemas.microsoft.com/office/drawing/2014/main" id="{5E34E15B-A91B-2246-8DAA-9F88B6B3888C}"/>
                  </a:ext>
                </a:extLst>
              </p:cNvPr>
              <p:cNvPicPr/>
              <p:nvPr/>
            </p:nvPicPr>
            <p:blipFill>
              <a:blip r:embed="rId125"/>
              <a:stretch>
                <a:fillRect/>
              </a:stretch>
            </p:blipFill>
            <p:spPr>
              <a:xfrm>
                <a:off x="6567246" y="50336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Ink 77">
                <a:extLst>
                  <a:ext uri="{FF2B5EF4-FFF2-40B4-BE49-F238E27FC236}">
                    <a16:creationId xmlns:a16="http://schemas.microsoft.com/office/drawing/2014/main" id="{E3DDEAB3-10DD-5542-A84B-44222C4B96BE}"/>
                  </a:ext>
                </a:extLst>
              </p14:cNvPr>
              <p14:cNvContentPartPr/>
              <p14:nvPr/>
            </p14:nvContentPartPr>
            <p14:xfrm>
              <a:off x="5875326" y="5117160"/>
              <a:ext cx="360" cy="360"/>
            </p14:xfrm>
          </p:contentPart>
        </mc:Choice>
        <mc:Fallback>
          <p:pic>
            <p:nvPicPr>
              <p:cNvPr id="78" name="Ink 77">
                <a:extLst>
                  <a:ext uri="{FF2B5EF4-FFF2-40B4-BE49-F238E27FC236}">
                    <a16:creationId xmlns:a16="http://schemas.microsoft.com/office/drawing/2014/main" id="{E3DDEAB3-10DD-5542-A84B-44222C4B96BE}"/>
                  </a:ext>
                </a:extLst>
              </p:cNvPr>
              <p:cNvPicPr/>
              <p:nvPr/>
            </p:nvPicPr>
            <p:blipFill>
              <a:blip r:embed="rId128"/>
              <a:stretch>
                <a:fillRect/>
              </a:stretch>
            </p:blipFill>
            <p:spPr>
              <a:xfrm>
                <a:off x="5821326" y="500952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Ink 78">
                <a:extLst>
                  <a:ext uri="{FF2B5EF4-FFF2-40B4-BE49-F238E27FC236}">
                    <a16:creationId xmlns:a16="http://schemas.microsoft.com/office/drawing/2014/main" id="{48803E82-1A46-5040-A700-401D3A2DDCC1}"/>
                  </a:ext>
                </a:extLst>
              </p14:cNvPr>
              <p14:cNvContentPartPr/>
              <p14:nvPr/>
            </p14:nvContentPartPr>
            <p14:xfrm>
              <a:off x="7086366" y="5125440"/>
              <a:ext cx="360" cy="360"/>
            </p14:xfrm>
          </p:contentPart>
        </mc:Choice>
        <mc:Fallback>
          <p:pic>
            <p:nvPicPr>
              <p:cNvPr id="79" name="Ink 78">
                <a:extLst>
                  <a:ext uri="{FF2B5EF4-FFF2-40B4-BE49-F238E27FC236}">
                    <a16:creationId xmlns:a16="http://schemas.microsoft.com/office/drawing/2014/main" id="{48803E82-1A46-5040-A700-401D3A2DDCC1}"/>
                  </a:ext>
                </a:extLst>
              </p:cNvPr>
              <p:cNvPicPr/>
              <p:nvPr/>
            </p:nvPicPr>
            <p:blipFill>
              <a:blip r:embed="rId128"/>
              <a:stretch>
                <a:fillRect/>
              </a:stretch>
            </p:blipFill>
            <p:spPr>
              <a:xfrm>
                <a:off x="7032726" y="50174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Ink 79">
                <a:extLst>
                  <a:ext uri="{FF2B5EF4-FFF2-40B4-BE49-F238E27FC236}">
                    <a16:creationId xmlns:a16="http://schemas.microsoft.com/office/drawing/2014/main" id="{58E11136-905B-0047-A713-F514BCC305B1}"/>
                  </a:ext>
                </a:extLst>
              </p14:cNvPr>
              <p14:cNvContentPartPr/>
              <p14:nvPr/>
            </p14:nvContentPartPr>
            <p14:xfrm>
              <a:off x="7054326" y="5125440"/>
              <a:ext cx="360" cy="360"/>
            </p14:xfrm>
          </p:contentPart>
        </mc:Choice>
        <mc:Fallback>
          <p:pic>
            <p:nvPicPr>
              <p:cNvPr id="80" name="Ink 79">
                <a:extLst>
                  <a:ext uri="{FF2B5EF4-FFF2-40B4-BE49-F238E27FC236}">
                    <a16:creationId xmlns:a16="http://schemas.microsoft.com/office/drawing/2014/main" id="{58E11136-905B-0047-A713-F514BCC305B1}"/>
                  </a:ext>
                </a:extLst>
              </p:cNvPr>
              <p:cNvPicPr/>
              <p:nvPr/>
            </p:nvPicPr>
            <p:blipFill>
              <a:blip r:embed="rId128"/>
              <a:stretch>
                <a:fillRect/>
              </a:stretch>
            </p:blipFill>
            <p:spPr>
              <a:xfrm>
                <a:off x="7000686" y="50174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Ink 80">
                <a:extLst>
                  <a:ext uri="{FF2B5EF4-FFF2-40B4-BE49-F238E27FC236}">
                    <a16:creationId xmlns:a16="http://schemas.microsoft.com/office/drawing/2014/main" id="{2C20C55D-13F5-6040-A0D6-390EA74B5C12}"/>
                  </a:ext>
                </a:extLst>
              </p14:cNvPr>
              <p14:cNvContentPartPr/>
              <p14:nvPr/>
            </p14:nvContentPartPr>
            <p14:xfrm>
              <a:off x="8081046" y="2735040"/>
              <a:ext cx="360" cy="360"/>
            </p14:xfrm>
          </p:contentPart>
        </mc:Choice>
        <mc:Fallback>
          <p:pic>
            <p:nvPicPr>
              <p:cNvPr id="81" name="Ink 80">
                <a:extLst>
                  <a:ext uri="{FF2B5EF4-FFF2-40B4-BE49-F238E27FC236}">
                    <a16:creationId xmlns:a16="http://schemas.microsoft.com/office/drawing/2014/main" id="{2C20C55D-13F5-6040-A0D6-390EA74B5C12}"/>
                  </a:ext>
                </a:extLst>
              </p:cNvPr>
              <p:cNvPicPr/>
              <p:nvPr/>
            </p:nvPicPr>
            <p:blipFill>
              <a:blip r:embed="rId132"/>
              <a:stretch>
                <a:fillRect/>
              </a:stretch>
            </p:blipFill>
            <p:spPr>
              <a:xfrm>
                <a:off x="8027406" y="26270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Ink 81">
                <a:extLst>
                  <a:ext uri="{FF2B5EF4-FFF2-40B4-BE49-F238E27FC236}">
                    <a16:creationId xmlns:a16="http://schemas.microsoft.com/office/drawing/2014/main" id="{C8BD85C6-9AB0-444E-991C-767312D82BDD}"/>
                  </a:ext>
                </a:extLst>
              </p14:cNvPr>
              <p14:cNvContentPartPr/>
              <p14:nvPr/>
            </p14:nvContentPartPr>
            <p14:xfrm>
              <a:off x="5153526" y="5125440"/>
              <a:ext cx="360" cy="360"/>
            </p14:xfrm>
          </p:contentPart>
        </mc:Choice>
        <mc:Fallback>
          <p:pic>
            <p:nvPicPr>
              <p:cNvPr id="82" name="Ink 81">
                <a:extLst>
                  <a:ext uri="{FF2B5EF4-FFF2-40B4-BE49-F238E27FC236}">
                    <a16:creationId xmlns:a16="http://schemas.microsoft.com/office/drawing/2014/main" id="{C8BD85C6-9AB0-444E-991C-767312D82BDD}"/>
                  </a:ext>
                </a:extLst>
              </p:cNvPr>
              <p:cNvPicPr/>
              <p:nvPr/>
            </p:nvPicPr>
            <p:blipFill>
              <a:blip r:embed="rId132"/>
              <a:stretch>
                <a:fillRect/>
              </a:stretch>
            </p:blipFill>
            <p:spPr>
              <a:xfrm>
                <a:off x="5099526" y="50174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Ink 82">
                <a:extLst>
                  <a:ext uri="{FF2B5EF4-FFF2-40B4-BE49-F238E27FC236}">
                    <a16:creationId xmlns:a16="http://schemas.microsoft.com/office/drawing/2014/main" id="{306A27A4-4FD4-1042-A996-F91604E3D60C}"/>
                  </a:ext>
                </a:extLst>
              </p14:cNvPr>
              <p14:cNvContentPartPr/>
              <p14:nvPr/>
            </p14:nvContentPartPr>
            <p14:xfrm>
              <a:off x="5618646" y="5133360"/>
              <a:ext cx="360" cy="360"/>
            </p14:xfrm>
          </p:contentPart>
        </mc:Choice>
        <mc:Fallback>
          <p:pic>
            <p:nvPicPr>
              <p:cNvPr id="83" name="Ink 82">
                <a:extLst>
                  <a:ext uri="{FF2B5EF4-FFF2-40B4-BE49-F238E27FC236}">
                    <a16:creationId xmlns:a16="http://schemas.microsoft.com/office/drawing/2014/main" id="{306A27A4-4FD4-1042-A996-F91604E3D60C}"/>
                  </a:ext>
                </a:extLst>
              </p:cNvPr>
              <p:cNvPicPr/>
              <p:nvPr/>
            </p:nvPicPr>
            <p:blipFill>
              <a:blip r:embed="rId132"/>
              <a:stretch>
                <a:fillRect/>
              </a:stretch>
            </p:blipFill>
            <p:spPr>
              <a:xfrm>
                <a:off x="5564646" y="502536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Ink 83">
                <a:extLst>
                  <a:ext uri="{FF2B5EF4-FFF2-40B4-BE49-F238E27FC236}">
                    <a16:creationId xmlns:a16="http://schemas.microsoft.com/office/drawing/2014/main" id="{807A491C-C78C-D54C-A0EC-C02FC235235E}"/>
                  </a:ext>
                </a:extLst>
              </p14:cNvPr>
              <p14:cNvContentPartPr/>
              <p14:nvPr/>
            </p14:nvContentPartPr>
            <p14:xfrm>
              <a:off x="6365646" y="5116080"/>
              <a:ext cx="23040" cy="9360"/>
            </p14:xfrm>
          </p:contentPart>
        </mc:Choice>
        <mc:Fallback>
          <p:pic>
            <p:nvPicPr>
              <p:cNvPr id="84" name="Ink 83">
                <a:extLst>
                  <a:ext uri="{FF2B5EF4-FFF2-40B4-BE49-F238E27FC236}">
                    <a16:creationId xmlns:a16="http://schemas.microsoft.com/office/drawing/2014/main" id="{807A491C-C78C-D54C-A0EC-C02FC235235E}"/>
                  </a:ext>
                </a:extLst>
              </p:cNvPr>
              <p:cNvPicPr/>
              <p:nvPr/>
            </p:nvPicPr>
            <p:blipFill>
              <a:blip r:embed="rId136"/>
              <a:stretch>
                <a:fillRect/>
              </a:stretch>
            </p:blipFill>
            <p:spPr>
              <a:xfrm>
                <a:off x="6312006" y="5008440"/>
                <a:ext cx="1306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Ink 84">
                <a:extLst>
                  <a:ext uri="{FF2B5EF4-FFF2-40B4-BE49-F238E27FC236}">
                    <a16:creationId xmlns:a16="http://schemas.microsoft.com/office/drawing/2014/main" id="{0D6BBCC5-130D-E343-9AA6-0CF87CD053FE}"/>
                  </a:ext>
                </a:extLst>
              </p14:cNvPr>
              <p14:cNvContentPartPr/>
              <p14:nvPr/>
            </p14:nvContentPartPr>
            <p14:xfrm>
              <a:off x="6861726" y="5141280"/>
              <a:ext cx="360" cy="360"/>
            </p14:xfrm>
          </p:contentPart>
        </mc:Choice>
        <mc:Fallback>
          <p:pic>
            <p:nvPicPr>
              <p:cNvPr id="85" name="Ink 84">
                <a:extLst>
                  <a:ext uri="{FF2B5EF4-FFF2-40B4-BE49-F238E27FC236}">
                    <a16:creationId xmlns:a16="http://schemas.microsoft.com/office/drawing/2014/main" id="{0D6BBCC5-130D-E343-9AA6-0CF87CD053FE}"/>
                  </a:ext>
                </a:extLst>
              </p:cNvPr>
              <p:cNvPicPr/>
              <p:nvPr/>
            </p:nvPicPr>
            <p:blipFill>
              <a:blip r:embed="rId132"/>
              <a:stretch>
                <a:fillRect/>
              </a:stretch>
            </p:blipFill>
            <p:spPr>
              <a:xfrm>
                <a:off x="6808086" y="50336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Ink 85">
                <a:extLst>
                  <a:ext uri="{FF2B5EF4-FFF2-40B4-BE49-F238E27FC236}">
                    <a16:creationId xmlns:a16="http://schemas.microsoft.com/office/drawing/2014/main" id="{57B8D287-6513-9543-A422-496701259910}"/>
                  </a:ext>
                </a:extLst>
              </p14:cNvPr>
              <p14:cNvContentPartPr/>
              <p14:nvPr/>
            </p14:nvContentPartPr>
            <p14:xfrm>
              <a:off x="7311006" y="5141280"/>
              <a:ext cx="360" cy="360"/>
            </p14:xfrm>
          </p:contentPart>
        </mc:Choice>
        <mc:Fallback>
          <p:pic>
            <p:nvPicPr>
              <p:cNvPr id="86" name="Ink 85">
                <a:extLst>
                  <a:ext uri="{FF2B5EF4-FFF2-40B4-BE49-F238E27FC236}">
                    <a16:creationId xmlns:a16="http://schemas.microsoft.com/office/drawing/2014/main" id="{57B8D287-6513-9543-A422-496701259910}"/>
                  </a:ext>
                </a:extLst>
              </p:cNvPr>
              <p:cNvPicPr/>
              <p:nvPr/>
            </p:nvPicPr>
            <p:blipFill>
              <a:blip r:embed="rId132"/>
              <a:stretch>
                <a:fillRect/>
              </a:stretch>
            </p:blipFill>
            <p:spPr>
              <a:xfrm>
                <a:off x="7257366" y="50336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Ink 86">
                <a:extLst>
                  <a:ext uri="{FF2B5EF4-FFF2-40B4-BE49-F238E27FC236}">
                    <a16:creationId xmlns:a16="http://schemas.microsoft.com/office/drawing/2014/main" id="{3EADC957-3E42-0F42-B953-947AFEAE8997}"/>
                  </a:ext>
                </a:extLst>
              </p14:cNvPr>
              <p14:cNvContentPartPr/>
              <p14:nvPr/>
            </p14:nvContentPartPr>
            <p14:xfrm>
              <a:off x="8041086" y="2229600"/>
              <a:ext cx="360" cy="360"/>
            </p14:xfrm>
          </p:contentPart>
        </mc:Choice>
        <mc:Fallback>
          <p:pic>
            <p:nvPicPr>
              <p:cNvPr id="87" name="Ink 86">
                <a:extLst>
                  <a:ext uri="{FF2B5EF4-FFF2-40B4-BE49-F238E27FC236}">
                    <a16:creationId xmlns:a16="http://schemas.microsoft.com/office/drawing/2014/main" id="{3EADC957-3E42-0F42-B953-947AFEAE8997}"/>
                  </a:ext>
                </a:extLst>
              </p:cNvPr>
              <p:cNvPicPr/>
              <p:nvPr/>
            </p:nvPicPr>
            <p:blipFill>
              <a:blip r:embed="rId128"/>
              <a:stretch>
                <a:fillRect/>
              </a:stretch>
            </p:blipFill>
            <p:spPr>
              <a:xfrm>
                <a:off x="7987086" y="2121960"/>
                <a:ext cx="108000" cy="216000"/>
              </a:xfrm>
              <a:prstGeom prst="rect">
                <a:avLst/>
              </a:prstGeom>
            </p:spPr>
          </p:pic>
        </mc:Fallback>
      </mc:AlternateContent>
    </p:spTree>
    <p:extLst>
      <p:ext uri="{BB962C8B-B14F-4D97-AF65-F5344CB8AC3E}">
        <p14:creationId xmlns:p14="http://schemas.microsoft.com/office/powerpoint/2010/main" val="313036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 old, different, many&#10;&#10;Description automatically generated">
            <a:extLst>
              <a:ext uri="{FF2B5EF4-FFF2-40B4-BE49-F238E27FC236}">
                <a16:creationId xmlns:a16="http://schemas.microsoft.com/office/drawing/2014/main" id="{55900F07-C975-2D44-866D-81A99A2646D5}"/>
              </a:ext>
            </a:extLst>
          </p:cNvPr>
          <p:cNvPicPr>
            <a:picLocks noChangeAspect="1"/>
          </p:cNvPicPr>
          <p:nvPr/>
        </p:nvPicPr>
        <p:blipFill>
          <a:blip r:embed="rId2"/>
          <a:stretch>
            <a:fillRect/>
          </a:stretch>
        </p:blipFill>
        <p:spPr>
          <a:xfrm>
            <a:off x="2692400" y="1134241"/>
            <a:ext cx="3327400" cy="4589517"/>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ADFC04AD-8364-EE49-84B2-CFB212DDDA79}"/>
                  </a:ext>
                </a:extLst>
              </p14:cNvPr>
              <p14:cNvContentPartPr/>
              <p14:nvPr/>
            </p14:nvContentPartPr>
            <p14:xfrm>
              <a:off x="5642640" y="3046240"/>
              <a:ext cx="360" cy="360"/>
            </p14:xfrm>
          </p:contentPart>
        </mc:Choice>
        <mc:Fallback xmlns="">
          <p:pic>
            <p:nvPicPr>
              <p:cNvPr id="7" name="Ink 6">
                <a:extLst>
                  <a:ext uri="{FF2B5EF4-FFF2-40B4-BE49-F238E27FC236}">
                    <a16:creationId xmlns:a16="http://schemas.microsoft.com/office/drawing/2014/main" id="{ADFC04AD-8364-EE49-84B2-CFB212DDDA79}"/>
                  </a:ext>
                </a:extLst>
              </p:cNvPr>
              <p:cNvPicPr/>
              <p:nvPr/>
            </p:nvPicPr>
            <p:blipFill>
              <a:blip r:embed="rId4"/>
              <a:stretch>
                <a:fillRect/>
              </a:stretch>
            </p:blipFill>
            <p:spPr>
              <a:xfrm>
                <a:off x="5633640" y="3037600"/>
                <a:ext cx="18000" cy="18000"/>
              </a:xfrm>
              <a:prstGeom prst="rect">
                <a:avLst/>
              </a:prstGeom>
            </p:spPr>
          </p:pic>
        </mc:Fallback>
      </mc:AlternateContent>
      <p:grpSp>
        <p:nvGrpSpPr>
          <p:cNvPr id="34" name="Group 33">
            <a:extLst>
              <a:ext uri="{FF2B5EF4-FFF2-40B4-BE49-F238E27FC236}">
                <a16:creationId xmlns:a16="http://schemas.microsoft.com/office/drawing/2014/main" id="{657B563F-B1DD-5147-A2BC-13D7B4BB91AC}"/>
              </a:ext>
            </a:extLst>
          </p:cNvPr>
          <p:cNvGrpSpPr/>
          <p:nvPr/>
        </p:nvGrpSpPr>
        <p:grpSpPr>
          <a:xfrm>
            <a:off x="6867840" y="538480"/>
            <a:ext cx="530640" cy="443160"/>
            <a:chOff x="6867840" y="538480"/>
            <a:chExt cx="530640" cy="44316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3FD1B82-6CFE-D24C-A684-ADB930B419E5}"/>
                    </a:ext>
                  </a:extLst>
                </p14:cNvPr>
                <p14:cNvContentPartPr/>
                <p14:nvPr/>
              </p14:nvContentPartPr>
              <p14:xfrm>
                <a:off x="6889800" y="586360"/>
                <a:ext cx="44640" cy="395280"/>
              </p14:xfrm>
            </p:contentPart>
          </mc:Choice>
          <mc:Fallback xmlns="">
            <p:pic>
              <p:nvPicPr>
                <p:cNvPr id="8" name="Ink 7">
                  <a:extLst>
                    <a:ext uri="{FF2B5EF4-FFF2-40B4-BE49-F238E27FC236}">
                      <a16:creationId xmlns:a16="http://schemas.microsoft.com/office/drawing/2014/main" id="{03FD1B82-6CFE-D24C-A684-ADB930B419E5}"/>
                    </a:ext>
                  </a:extLst>
                </p:cNvPr>
                <p:cNvPicPr/>
                <p:nvPr/>
              </p:nvPicPr>
              <p:blipFill>
                <a:blip r:embed="rId6"/>
                <a:stretch>
                  <a:fillRect/>
                </a:stretch>
              </p:blipFill>
              <p:spPr>
                <a:xfrm>
                  <a:off x="6874680" y="571240"/>
                  <a:ext cx="7524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004AFEA-7CC8-4640-9E90-FAD282B22E20}"/>
                    </a:ext>
                  </a:extLst>
                </p14:cNvPr>
                <p14:cNvContentPartPr/>
                <p14:nvPr/>
              </p14:nvContentPartPr>
              <p14:xfrm>
                <a:off x="7009680" y="538480"/>
                <a:ext cx="30240" cy="356760"/>
              </p14:xfrm>
            </p:contentPart>
          </mc:Choice>
          <mc:Fallback xmlns="">
            <p:pic>
              <p:nvPicPr>
                <p:cNvPr id="9" name="Ink 8">
                  <a:extLst>
                    <a:ext uri="{FF2B5EF4-FFF2-40B4-BE49-F238E27FC236}">
                      <a16:creationId xmlns:a16="http://schemas.microsoft.com/office/drawing/2014/main" id="{C004AFEA-7CC8-4640-9E90-FAD282B22E20}"/>
                    </a:ext>
                  </a:extLst>
                </p:cNvPr>
                <p:cNvPicPr/>
                <p:nvPr/>
              </p:nvPicPr>
              <p:blipFill>
                <a:blip r:embed="rId8"/>
                <a:stretch>
                  <a:fillRect/>
                </a:stretch>
              </p:blipFill>
              <p:spPr>
                <a:xfrm>
                  <a:off x="6994560" y="523000"/>
                  <a:ext cx="6048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A74CB9E-D668-974F-8E32-A6C5AE66EE1E}"/>
                    </a:ext>
                  </a:extLst>
                </p14:cNvPr>
                <p14:cNvContentPartPr/>
                <p14:nvPr/>
              </p14:nvContentPartPr>
              <p14:xfrm>
                <a:off x="6867840" y="751240"/>
                <a:ext cx="311400" cy="101880"/>
              </p14:xfrm>
            </p:contentPart>
          </mc:Choice>
          <mc:Fallback xmlns="">
            <p:pic>
              <p:nvPicPr>
                <p:cNvPr id="10" name="Ink 9">
                  <a:extLst>
                    <a:ext uri="{FF2B5EF4-FFF2-40B4-BE49-F238E27FC236}">
                      <a16:creationId xmlns:a16="http://schemas.microsoft.com/office/drawing/2014/main" id="{7A74CB9E-D668-974F-8E32-A6C5AE66EE1E}"/>
                    </a:ext>
                  </a:extLst>
                </p:cNvPr>
                <p:cNvPicPr/>
                <p:nvPr/>
              </p:nvPicPr>
              <p:blipFill>
                <a:blip r:embed="rId10"/>
                <a:stretch>
                  <a:fillRect/>
                </a:stretch>
              </p:blipFill>
              <p:spPr>
                <a:xfrm>
                  <a:off x="6852720" y="735760"/>
                  <a:ext cx="342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DC358CB-EC3D-FE42-867B-EC2ED41ACD04}"/>
                    </a:ext>
                  </a:extLst>
                </p14:cNvPr>
                <p14:cNvContentPartPr/>
                <p14:nvPr/>
              </p14:nvContentPartPr>
              <p14:xfrm>
                <a:off x="7254120" y="717400"/>
                <a:ext cx="144360" cy="129960"/>
              </p14:xfrm>
            </p:contentPart>
          </mc:Choice>
          <mc:Fallback xmlns="">
            <p:pic>
              <p:nvPicPr>
                <p:cNvPr id="11" name="Ink 10">
                  <a:extLst>
                    <a:ext uri="{FF2B5EF4-FFF2-40B4-BE49-F238E27FC236}">
                      <a16:creationId xmlns:a16="http://schemas.microsoft.com/office/drawing/2014/main" id="{7DC358CB-EC3D-FE42-867B-EC2ED41ACD04}"/>
                    </a:ext>
                  </a:extLst>
                </p:cNvPr>
                <p:cNvPicPr/>
                <p:nvPr/>
              </p:nvPicPr>
              <p:blipFill>
                <a:blip r:embed="rId12"/>
                <a:stretch>
                  <a:fillRect/>
                </a:stretch>
              </p:blipFill>
              <p:spPr>
                <a:xfrm>
                  <a:off x="7239000" y="702280"/>
                  <a:ext cx="174600" cy="160560"/>
                </a:xfrm>
                <a:prstGeom prst="rect">
                  <a:avLst/>
                </a:prstGeom>
              </p:spPr>
            </p:pic>
          </mc:Fallback>
        </mc:AlternateContent>
      </p:grpSp>
      <p:grpSp>
        <p:nvGrpSpPr>
          <p:cNvPr id="33" name="Group 32">
            <a:extLst>
              <a:ext uri="{FF2B5EF4-FFF2-40B4-BE49-F238E27FC236}">
                <a16:creationId xmlns:a16="http://schemas.microsoft.com/office/drawing/2014/main" id="{2E8E0309-29DB-A84C-B8B2-6D6890DFA22B}"/>
              </a:ext>
            </a:extLst>
          </p:cNvPr>
          <p:cNvGrpSpPr/>
          <p:nvPr/>
        </p:nvGrpSpPr>
        <p:grpSpPr>
          <a:xfrm>
            <a:off x="7660560" y="436600"/>
            <a:ext cx="234720" cy="427320"/>
            <a:chOff x="7660560" y="436600"/>
            <a:chExt cx="234720" cy="427320"/>
          </a:xfrm>
        </p:grpSpPr>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291F7B0-1B80-8549-A27B-C149BEC43011}"/>
                    </a:ext>
                  </a:extLst>
                </p14:cNvPr>
                <p14:cNvContentPartPr/>
                <p14:nvPr/>
              </p14:nvContentPartPr>
              <p14:xfrm>
                <a:off x="7723200" y="436600"/>
                <a:ext cx="79920" cy="427320"/>
              </p14:xfrm>
            </p:contentPart>
          </mc:Choice>
          <mc:Fallback xmlns="">
            <p:pic>
              <p:nvPicPr>
                <p:cNvPr id="12" name="Ink 11">
                  <a:extLst>
                    <a:ext uri="{FF2B5EF4-FFF2-40B4-BE49-F238E27FC236}">
                      <a16:creationId xmlns:a16="http://schemas.microsoft.com/office/drawing/2014/main" id="{C291F7B0-1B80-8549-A27B-C149BEC43011}"/>
                    </a:ext>
                  </a:extLst>
                </p:cNvPr>
                <p:cNvPicPr/>
                <p:nvPr/>
              </p:nvPicPr>
              <p:blipFill>
                <a:blip r:embed="rId14"/>
                <a:stretch>
                  <a:fillRect/>
                </a:stretch>
              </p:blipFill>
              <p:spPr>
                <a:xfrm>
                  <a:off x="7707720" y="421480"/>
                  <a:ext cx="1105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751180CD-926B-A046-8E06-69D352C0937A}"/>
                    </a:ext>
                  </a:extLst>
                </p14:cNvPr>
                <p14:cNvContentPartPr/>
                <p14:nvPr/>
              </p14:nvContentPartPr>
              <p14:xfrm>
                <a:off x="7660560" y="690760"/>
                <a:ext cx="234720" cy="143640"/>
              </p14:xfrm>
            </p:contentPart>
          </mc:Choice>
          <mc:Fallback xmlns="">
            <p:pic>
              <p:nvPicPr>
                <p:cNvPr id="13" name="Ink 12">
                  <a:extLst>
                    <a:ext uri="{FF2B5EF4-FFF2-40B4-BE49-F238E27FC236}">
                      <a16:creationId xmlns:a16="http://schemas.microsoft.com/office/drawing/2014/main" id="{751180CD-926B-A046-8E06-69D352C0937A}"/>
                    </a:ext>
                  </a:extLst>
                </p:cNvPr>
                <p:cNvPicPr/>
                <p:nvPr/>
              </p:nvPicPr>
              <p:blipFill>
                <a:blip r:embed="rId16"/>
                <a:stretch>
                  <a:fillRect/>
                </a:stretch>
              </p:blipFill>
              <p:spPr>
                <a:xfrm>
                  <a:off x="7645080" y="675280"/>
                  <a:ext cx="264960" cy="174240"/>
                </a:xfrm>
                <a:prstGeom prst="rect">
                  <a:avLst/>
                </a:prstGeom>
              </p:spPr>
            </p:pic>
          </mc:Fallback>
        </mc:AlternateContent>
      </p:grpSp>
      <p:grpSp>
        <p:nvGrpSpPr>
          <p:cNvPr id="32" name="Group 31">
            <a:extLst>
              <a:ext uri="{FF2B5EF4-FFF2-40B4-BE49-F238E27FC236}">
                <a16:creationId xmlns:a16="http://schemas.microsoft.com/office/drawing/2014/main" id="{C98B39DE-0B3A-0342-8100-E09732A55EE9}"/>
              </a:ext>
            </a:extLst>
          </p:cNvPr>
          <p:cNvGrpSpPr/>
          <p:nvPr/>
        </p:nvGrpSpPr>
        <p:grpSpPr>
          <a:xfrm>
            <a:off x="8137920" y="386560"/>
            <a:ext cx="984600" cy="591120"/>
            <a:chOff x="8137920" y="386560"/>
            <a:chExt cx="984600" cy="591120"/>
          </a:xfrm>
        </p:grpSpPr>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4D4DF2C-C8FA-154B-A08C-E9FB31B13560}"/>
                    </a:ext>
                  </a:extLst>
                </p14:cNvPr>
                <p14:cNvContentPartPr/>
                <p14:nvPr/>
              </p14:nvContentPartPr>
              <p14:xfrm>
                <a:off x="8174280" y="386560"/>
                <a:ext cx="218160" cy="446760"/>
              </p14:xfrm>
            </p:contentPart>
          </mc:Choice>
          <mc:Fallback xmlns="">
            <p:pic>
              <p:nvPicPr>
                <p:cNvPr id="14" name="Ink 13">
                  <a:extLst>
                    <a:ext uri="{FF2B5EF4-FFF2-40B4-BE49-F238E27FC236}">
                      <a16:creationId xmlns:a16="http://schemas.microsoft.com/office/drawing/2014/main" id="{F4D4DF2C-C8FA-154B-A08C-E9FB31B13560}"/>
                    </a:ext>
                  </a:extLst>
                </p:cNvPr>
                <p:cNvPicPr/>
                <p:nvPr/>
              </p:nvPicPr>
              <p:blipFill>
                <a:blip r:embed="rId18"/>
                <a:stretch>
                  <a:fillRect/>
                </a:stretch>
              </p:blipFill>
              <p:spPr>
                <a:xfrm>
                  <a:off x="8159160" y="371080"/>
                  <a:ext cx="24840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A8C12B39-9B6A-8B43-8120-08C38B1C4955}"/>
                    </a:ext>
                  </a:extLst>
                </p14:cNvPr>
                <p14:cNvContentPartPr/>
                <p14:nvPr/>
              </p14:nvContentPartPr>
              <p14:xfrm>
                <a:off x="8137920" y="731080"/>
                <a:ext cx="144720" cy="147960"/>
              </p14:xfrm>
            </p:contentPart>
          </mc:Choice>
          <mc:Fallback xmlns="">
            <p:pic>
              <p:nvPicPr>
                <p:cNvPr id="15" name="Ink 14">
                  <a:extLst>
                    <a:ext uri="{FF2B5EF4-FFF2-40B4-BE49-F238E27FC236}">
                      <a16:creationId xmlns:a16="http://schemas.microsoft.com/office/drawing/2014/main" id="{A8C12B39-9B6A-8B43-8120-08C38B1C4955}"/>
                    </a:ext>
                  </a:extLst>
                </p:cNvPr>
                <p:cNvPicPr/>
                <p:nvPr/>
              </p:nvPicPr>
              <p:blipFill>
                <a:blip r:embed="rId20"/>
                <a:stretch>
                  <a:fillRect/>
                </a:stretch>
              </p:blipFill>
              <p:spPr>
                <a:xfrm>
                  <a:off x="8122800" y="715960"/>
                  <a:ext cx="174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A5513B66-6BC9-CD41-87A0-A38F4BC727CF}"/>
                    </a:ext>
                  </a:extLst>
                </p14:cNvPr>
                <p14:cNvContentPartPr/>
                <p14:nvPr/>
              </p14:nvContentPartPr>
              <p14:xfrm>
                <a:off x="8330880" y="640000"/>
                <a:ext cx="360" cy="360"/>
              </p14:xfrm>
            </p:contentPart>
          </mc:Choice>
          <mc:Fallback xmlns="">
            <p:pic>
              <p:nvPicPr>
                <p:cNvPr id="16" name="Ink 15">
                  <a:extLst>
                    <a:ext uri="{FF2B5EF4-FFF2-40B4-BE49-F238E27FC236}">
                      <a16:creationId xmlns:a16="http://schemas.microsoft.com/office/drawing/2014/main" id="{A5513B66-6BC9-CD41-87A0-A38F4BC727CF}"/>
                    </a:ext>
                  </a:extLst>
                </p:cNvPr>
                <p:cNvPicPr/>
                <p:nvPr/>
              </p:nvPicPr>
              <p:blipFill>
                <a:blip r:embed="rId22"/>
                <a:stretch>
                  <a:fillRect/>
                </a:stretch>
              </p:blipFill>
              <p:spPr>
                <a:xfrm>
                  <a:off x="8315760" y="62452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CFA399BA-8FDC-C444-A3C0-4C1C07957D2B}"/>
                    </a:ext>
                  </a:extLst>
                </p14:cNvPr>
                <p14:cNvContentPartPr/>
                <p14:nvPr/>
              </p14:nvContentPartPr>
              <p14:xfrm>
                <a:off x="8376600" y="691840"/>
                <a:ext cx="167040" cy="285840"/>
              </p14:xfrm>
            </p:contentPart>
          </mc:Choice>
          <mc:Fallback xmlns="">
            <p:pic>
              <p:nvPicPr>
                <p:cNvPr id="17" name="Ink 16">
                  <a:extLst>
                    <a:ext uri="{FF2B5EF4-FFF2-40B4-BE49-F238E27FC236}">
                      <a16:creationId xmlns:a16="http://schemas.microsoft.com/office/drawing/2014/main" id="{CFA399BA-8FDC-C444-A3C0-4C1C07957D2B}"/>
                    </a:ext>
                  </a:extLst>
                </p:cNvPr>
                <p:cNvPicPr/>
                <p:nvPr/>
              </p:nvPicPr>
              <p:blipFill>
                <a:blip r:embed="rId24"/>
                <a:stretch>
                  <a:fillRect/>
                </a:stretch>
              </p:blipFill>
              <p:spPr>
                <a:xfrm>
                  <a:off x="8361480" y="676720"/>
                  <a:ext cx="197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AE6334BD-7579-D54E-B0B8-A3F0560470AA}"/>
                    </a:ext>
                  </a:extLst>
                </p14:cNvPr>
                <p14:cNvContentPartPr/>
                <p14:nvPr/>
              </p14:nvContentPartPr>
              <p14:xfrm>
                <a:off x="8635800" y="664840"/>
                <a:ext cx="105120" cy="114480"/>
              </p14:xfrm>
            </p:contentPart>
          </mc:Choice>
          <mc:Fallback xmlns="">
            <p:pic>
              <p:nvPicPr>
                <p:cNvPr id="18" name="Ink 17">
                  <a:extLst>
                    <a:ext uri="{FF2B5EF4-FFF2-40B4-BE49-F238E27FC236}">
                      <a16:creationId xmlns:a16="http://schemas.microsoft.com/office/drawing/2014/main" id="{AE6334BD-7579-D54E-B0B8-A3F0560470AA}"/>
                    </a:ext>
                  </a:extLst>
                </p:cNvPr>
                <p:cNvPicPr/>
                <p:nvPr/>
              </p:nvPicPr>
              <p:blipFill>
                <a:blip r:embed="rId26"/>
                <a:stretch>
                  <a:fillRect/>
                </a:stretch>
              </p:blipFill>
              <p:spPr>
                <a:xfrm>
                  <a:off x="8620320" y="649720"/>
                  <a:ext cx="135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CF066D23-3697-A749-BB63-B15012B5B804}"/>
                    </a:ext>
                  </a:extLst>
                </p14:cNvPr>
                <p14:cNvContentPartPr/>
                <p14:nvPr/>
              </p14:nvContentPartPr>
              <p14:xfrm>
                <a:off x="8798520" y="609400"/>
                <a:ext cx="324000" cy="155160"/>
              </p14:xfrm>
            </p:contentPart>
          </mc:Choice>
          <mc:Fallback xmlns="">
            <p:pic>
              <p:nvPicPr>
                <p:cNvPr id="19" name="Ink 18">
                  <a:extLst>
                    <a:ext uri="{FF2B5EF4-FFF2-40B4-BE49-F238E27FC236}">
                      <a16:creationId xmlns:a16="http://schemas.microsoft.com/office/drawing/2014/main" id="{CF066D23-3697-A749-BB63-B15012B5B804}"/>
                    </a:ext>
                  </a:extLst>
                </p:cNvPr>
                <p:cNvPicPr/>
                <p:nvPr/>
              </p:nvPicPr>
              <p:blipFill>
                <a:blip r:embed="rId28"/>
                <a:stretch>
                  <a:fillRect/>
                </a:stretch>
              </p:blipFill>
              <p:spPr>
                <a:xfrm>
                  <a:off x="8783040" y="594280"/>
                  <a:ext cx="354600" cy="185760"/>
                </a:xfrm>
                <a:prstGeom prst="rect">
                  <a:avLst/>
                </a:prstGeom>
              </p:spPr>
            </p:pic>
          </mc:Fallback>
        </mc:AlternateContent>
      </p:grpSp>
      <p:grpSp>
        <p:nvGrpSpPr>
          <p:cNvPr id="31" name="Group 30">
            <a:extLst>
              <a:ext uri="{FF2B5EF4-FFF2-40B4-BE49-F238E27FC236}">
                <a16:creationId xmlns:a16="http://schemas.microsoft.com/office/drawing/2014/main" id="{84CB09AD-79A5-184E-9A78-525255C029A1}"/>
              </a:ext>
            </a:extLst>
          </p:cNvPr>
          <p:cNvGrpSpPr/>
          <p:nvPr/>
        </p:nvGrpSpPr>
        <p:grpSpPr>
          <a:xfrm>
            <a:off x="9481080" y="457120"/>
            <a:ext cx="512640" cy="295200"/>
            <a:chOff x="9481080" y="457120"/>
            <a:chExt cx="512640" cy="295200"/>
          </a:xfrm>
        </p:grpSpPr>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BA75672E-74EB-D049-91C4-9C11408FDCC2}"/>
                    </a:ext>
                  </a:extLst>
                </p14:cNvPr>
                <p14:cNvContentPartPr/>
                <p14:nvPr/>
              </p14:nvContentPartPr>
              <p14:xfrm>
                <a:off x="9481080" y="640000"/>
                <a:ext cx="64440" cy="112320"/>
              </p14:xfrm>
            </p:contentPart>
          </mc:Choice>
          <mc:Fallback xmlns="">
            <p:pic>
              <p:nvPicPr>
                <p:cNvPr id="20" name="Ink 19">
                  <a:extLst>
                    <a:ext uri="{FF2B5EF4-FFF2-40B4-BE49-F238E27FC236}">
                      <a16:creationId xmlns:a16="http://schemas.microsoft.com/office/drawing/2014/main" id="{BA75672E-74EB-D049-91C4-9C11408FDCC2}"/>
                    </a:ext>
                  </a:extLst>
                </p:cNvPr>
                <p:cNvPicPr/>
                <p:nvPr/>
              </p:nvPicPr>
              <p:blipFill>
                <a:blip r:embed="rId30"/>
                <a:stretch>
                  <a:fillRect/>
                </a:stretch>
              </p:blipFill>
              <p:spPr>
                <a:xfrm>
                  <a:off x="9465960" y="624520"/>
                  <a:ext cx="95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02E291CA-4C87-4F4E-A86D-F2CE11326CF0}"/>
                    </a:ext>
                  </a:extLst>
                </p14:cNvPr>
                <p14:cNvContentPartPr/>
                <p14:nvPr/>
              </p14:nvContentPartPr>
              <p14:xfrm>
                <a:off x="9641640" y="640000"/>
                <a:ext cx="110880" cy="86760"/>
              </p14:xfrm>
            </p:contentPart>
          </mc:Choice>
          <mc:Fallback xmlns="">
            <p:pic>
              <p:nvPicPr>
                <p:cNvPr id="21" name="Ink 20">
                  <a:extLst>
                    <a:ext uri="{FF2B5EF4-FFF2-40B4-BE49-F238E27FC236}">
                      <a16:creationId xmlns:a16="http://schemas.microsoft.com/office/drawing/2014/main" id="{02E291CA-4C87-4F4E-A86D-F2CE11326CF0}"/>
                    </a:ext>
                  </a:extLst>
                </p:cNvPr>
                <p:cNvPicPr/>
                <p:nvPr/>
              </p:nvPicPr>
              <p:blipFill>
                <a:blip r:embed="rId32"/>
                <a:stretch>
                  <a:fillRect/>
                </a:stretch>
              </p:blipFill>
              <p:spPr>
                <a:xfrm>
                  <a:off x="9626520" y="624520"/>
                  <a:ext cx="141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9025FF23-0B8E-6248-94F6-12BD10DC6059}"/>
                    </a:ext>
                  </a:extLst>
                </p14:cNvPr>
                <p14:cNvContentPartPr/>
                <p14:nvPr/>
              </p14:nvContentPartPr>
              <p14:xfrm>
                <a:off x="9926040" y="457120"/>
                <a:ext cx="27000" cy="280080"/>
              </p14:xfrm>
            </p:contentPart>
          </mc:Choice>
          <mc:Fallback xmlns="">
            <p:pic>
              <p:nvPicPr>
                <p:cNvPr id="22" name="Ink 21">
                  <a:extLst>
                    <a:ext uri="{FF2B5EF4-FFF2-40B4-BE49-F238E27FC236}">
                      <a16:creationId xmlns:a16="http://schemas.microsoft.com/office/drawing/2014/main" id="{9025FF23-0B8E-6248-94F6-12BD10DC6059}"/>
                    </a:ext>
                  </a:extLst>
                </p:cNvPr>
                <p:cNvPicPr/>
                <p:nvPr/>
              </p:nvPicPr>
              <p:blipFill>
                <a:blip r:embed="rId34"/>
                <a:stretch>
                  <a:fillRect/>
                </a:stretch>
              </p:blipFill>
              <p:spPr>
                <a:xfrm>
                  <a:off x="9910920" y="441640"/>
                  <a:ext cx="57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1902E257-3F3A-3243-9CA2-C1FB7BC81879}"/>
                    </a:ext>
                  </a:extLst>
                </p14:cNvPr>
                <p14:cNvContentPartPr/>
                <p14:nvPr/>
              </p14:nvContentPartPr>
              <p14:xfrm>
                <a:off x="9905880" y="619480"/>
                <a:ext cx="87840" cy="21240"/>
              </p14:xfrm>
            </p:contentPart>
          </mc:Choice>
          <mc:Fallback xmlns="">
            <p:pic>
              <p:nvPicPr>
                <p:cNvPr id="23" name="Ink 22">
                  <a:extLst>
                    <a:ext uri="{FF2B5EF4-FFF2-40B4-BE49-F238E27FC236}">
                      <a16:creationId xmlns:a16="http://schemas.microsoft.com/office/drawing/2014/main" id="{1902E257-3F3A-3243-9CA2-C1FB7BC81879}"/>
                    </a:ext>
                  </a:extLst>
                </p:cNvPr>
                <p:cNvPicPr/>
                <p:nvPr/>
              </p:nvPicPr>
              <p:blipFill>
                <a:blip r:embed="rId36"/>
                <a:stretch>
                  <a:fillRect/>
                </a:stretch>
              </p:blipFill>
              <p:spPr>
                <a:xfrm>
                  <a:off x="9890400" y="604360"/>
                  <a:ext cx="118080" cy="51840"/>
                </a:xfrm>
                <a:prstGeom prst="rect">
                  <a:avLst/>
                </a:prstGeom>
              </p:spPr>
            </p:pic>
          </mc:Fallback>
        </mc:AlternateContent>
      </p:grpSp>
      <p:grpSp>
        <p:nvGrpSpPr>
          <p:cNvPr id="30" name="Group 29">
            <a:extLst>
              <a:ext uri="{FF2B5EF4-FFF2-40B4-BE49-F238E27FC236}">
                <a16:creationId xmlns:a16="http://schemas.microsoft.com/office/drawing/2014/main" id="{9505179C-13F8-974C-9274-EE5470111B4B}"/>
              </a:ext>
            </a:extLst>
          </p:cNvPr>
          <p:cNvGrpSpPr/>
          <p:nvPr/>
        </p:nvGrpSpPr>
        <p:grpSpPr>
          <a:xfrm>
            <a:off x="10322400" y="395920"/>
            <a:ext cx="1198440" cy="483840"/>
            <a:chOff x="10322400" y="395920"/>
            <a:chExt cx="1198440" cy="483840"/>
          </a:xfrm>
        </p:grpSpPr>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1A2243E3-4EE1-DF48-AC69-0B5A3C9F9D76}"/>
                    </a:ext>
                  </a:extLst>
                </p14:cNvPr>
                <p14:cNvContentPartPr/>
                <p14:nvPr/>
              </p14:nvContentPartPr>
              <p14:xfrm>
                <a:off x="10322400" y="589240"/>
                <a:ext cx="40320" cy="83880"/>
              </p14:xfrm>
            </p:contentPart>
          </mc:Choice>
          <mc:Fallback xmlns="">
            <p:pic>
              <p:nvPicPr>
                <p:cNvPr id="24" name="Ink 23">
                  <a:extLst>
                    <a:ext uri="{FF2B5EF4-FFF2-40B4-BE49-F238E27FC236}">
                      <a16:creationId xmlns:a16="http://schemas.microsoft.com/office/drawing/2014/main" id="{1A2243E3-4EE1-DF48-AC69-0B5A3C9F9D76}"/>
                    </a:ext>
                  </a:extLst>
                </p:cNvPr>
                <p:cNvPicPr/>
                <p:nvPr/>
              </p:nvPicPr>
              <p:blipFill>
                <a:blip r:embed="rId38"/>
                <a:stretch>
                  <a:fillRect/>
                </a:stretch>
              </p:blipFill>
              <p:spPr>
                <a:xfrm>
                  <a:off x="10307280" y="573760"/>
                  <a:ext cx="70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35B68463-8CCF-8E4A-829B-992D9D9A82F4}"/>
                    </a:ext>
                  </a:extLst>
                </p14:cNvPr>
                <p14:cNvContentPartPr/>
                <p14:nvPr/>
              </p14:nvContentPartPr>
              <p14:xfrm>
                <a:off x="10413840" y="517960"/>
                <a:ext cx="181800" cy="112320"/>
              </p14:xfrm>
            </p:contentPart>
          </mc:Choice>
          <mc:Fallback xmlns="">
            <p:pic>
              <p:nvPicPr>
                <p:cNvPr id="25" name="Ink 24">
                  <a:extLst>
                    <a:ext uri="{FF2B5EF4-FFF2-40B4-BE49-F238E27FC236}">
                      <a16:creationId xmlns:a16="http://schemas.microsoft.com/office/drawing/2014/main" id="{35B68463-8CCF-8E4A-829B-992D9D9A82F4}"/>
                    </a:ext>
                  </a:extLst>
                </p:cNvPr>
                <p:cNvPicPr/>
                <p:nvPr/>
              </p:nvPicPr>
              <p:blipFill>
                <a:blip r:embed="rId40"/>
                <a:stretch>
                  <a:fillRect/>
                </a:stretch>
              </p:blipFill>
              <p:spPr>
                <a:xfrm>
                  <a:off x="10398720" y="502840"/>
                  <a:ext cx="212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C27055E3-4F15-BB4F-9A35-C4E67D3860CF}"/>
                    </a:ext>
                  </a:extLst>
                </p14:cNvPr>
                <p14:cNvContentPartPr/>
                <p14:nvPr/>
              </p14:nvContentPartPr>
              <p14:xfrm>
                <a:off x="10674120" y="531640"/>
                <a:ext cx="51120" cy="91800"/>
              </p14:xfrm>
            </p:contentPart>
          </mc:Choice>
          <mc:Fallback xmlns="">
            <p:pic>
              <p:nvPicPr>
                <p:cNvPr id="26" name="Ink 25">
                  <a:extLst>
                    <a:ext uri="{FF2B5EF4-FFF2-40B4-BE49-F238E27FC236}">
                      <a16:creationId xmlns:a16="http://schemas.microsoft.com/office/drawing/2014/main" id="{C27055E3-4F15-BB4F-9A35-C4E67D3860CF}"/>
                    </a:ext>
                  </a:extLst>
                </p:cNvPr>
                <p:cNvPicPr/>
                <p:nvPr/>
              </p:nvPicPr>
              <p:blipFill>
                <a:blip r:embed="rId42"/>
                <a:stretch>
                  <a:fillRect/>
                </a:stretch>
              </p:blipFill>
              <p:spPr>
                <a:xfrm>
                  <a:off x="10659000" y="516520"/>
                  <a:ext cx="81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9D57992B-E1EA-3B46-8B62-08A00803CF5F}"/>
                    </a:ext>
                  </a:extLst>
                </p14:cNvPr>
                <p14:cNvContentPartPr/>
                <p14:nvPr/>
              </p14:nvContentPartPr>
              <p14:xfrm>
                <a:off x="10860960" y="395920"/>
                <a:ext cx="37080" cy="210600"/>
              </p14:xfrm>
            </p:contentPart>
          </mc:Choice>
          <mc:Fallback xmlns="">
            <p:pic>
              <p:nvPicPr>
                <p:cNvPr id="27" name="Ink 26">
                  <a:extLst>
                    <a:ext uri="{FF2B5EF4-FFF2-40B4-BE49-F238E27FC236}">
                      <a16:creationId xmlns:a16="http://schemas.microsoft.com/office/drawing/2014/main" id="{9D57992B-E1EA-3B46-8B62-08A00803CF5F}"/>
                    </a:ext>
                  </a:extLst>
                </p:cNvPr>
                <p:cNvPicPr/>
                <p:nvPr/>
              </p:nvPicPr>
              <p:blipFill>
                <a:blip r:embed="rId44"/>
                <a:stretch>
                  <a:fillRect/>
                </a:stretch>
              </p:blipFill>
              <p:spPr>
                <a:xfrm>
                  <a:off x="10845480" y="380800"/>
                  <a:ext cx="67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BEC40E83-1B24-2641-83C2-508EC31A9430}"/>
                    </a:ext>
                  </a:extLst>
                </p14:cNvPr>
                <p14:cNvContentPartPr/>
                <p14:nvPr/>
              </p14:nvContentPartPr>
              <p14:xfrm>
                <a:off x="10796520" y="482680"/>
                <a:ext cx="326880" cy="397080"/>
              </p14:xfrm>
            </p:contentPart>
          </mc:Choice>
          <mc:Fallback xmlns="">
            <p:pic>
              <p:nvPicPr>
                <p:cNvPr id="28" name="Ink 27">
                  <a:extLst>
                    <a:ext uri="{FF2B5EF4-FFF2-40B4-BE49-F238E27FC236}">
                      <a16:creationId xmlns:a16="http://schemas.microsoft.com/office/drawing/2014/main" id="{BEC40E83-1B24-2641-83C2-508EC31A9430}"/>
                    </a:ext>
                  </a:extLst>
                </p:cNvPr>
                <p:cNvPicPr/>
                <p:nvPr/>
              </p:nvPicPr>
              <p:blipFill>
                <a:blip r:embed="rId46"/>
                <a:stretch>
                  <a:fillRect/>
                </a:stretch>
              </p:blipFill>
              <p:spPr>
                <a:xfrm>
                  <a:off x="10781040" y="467200"/>
                  <a:ext cx="35712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24076CEE-75BE-2544-93E4-ABDE3360829F}"/>
                    </a:ext>
                  </a:extLst>
                </p14:cNvPr>
                <p14:cNvContentPartPr/>
                <p14:nvPr/>
              </p14:nvContentPartPr>
              <p14:xfrm>
                <a:off x="11163360" y="501400"/>
                <a:ext cx="357480" cy="223200"/>
              </p14:xfrm>
            </p:contentPart>
          </mc:Choice>
          <mc:Fallback xmlns="">
            <p:pic>
              <p:nvPicPr>
                <p:cNvPr id="29" name="Ink 28">
                  <a:extLst>
                    <a:ext uri="{FF2B5EF4-FFF2-40B4-BE49-F238E27FC236}">
                      <a16:creationId xmlns:a16="http://schemas.microsoft.com/office/drawing/2014/main" id="{24076CEE-75BE-2544-93E4-ABDE3360829F}"/>
                    </a:ext>
                  </a:extLst>
                </p:cNvPr>
                <p:cNvPicPr/>
                <p:nvPr/>
              </p:nvPicPr>
              <p:blipFill>
                <a:blip r:embed="rId48"/>
                <a:stretch>
                  <a:fillRect/>
                </a:stretch>
              </p:blipFill>
              <p:spPr>
                <a:xfrm>
                  <a:off x="11148240" y="485920"/>
                  <a:ext cx="38808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3C29CB27-6590-E749-A126-84AEDE85E003}"/>
                  </a:ext>
                </a:extLst>
              </p14:cNvPr>
              <p14:cNvContentPartPr/>
              <p14:nvPr/>
            </p14:nvContentPartPr>
            <p14:xfrm>
              <a:off x="6801600" y="1036360"/>
              <a:ext cx="330480" cy="499320"/>
            </p14:xfrm>
          </p:contentPart>
        </mc:Choice>
        <mc:Fallback xmlns="">
          <p:pic>
            <p:nvPicPr>
              <p:cNvPr id="35" name="Ink 34">
                <a:extLst>
                  <a:ext uri="{FF2B5EF4-FFF2-40B4-BE49-F238E27FC236}">
                    <a16:creationId xmlns:a16="http://schemas.microsoft.com/office/drawing/2014/main" id="{3C29CB27-6590-E749-A126-84AEDE85E003}"/>
                  </a:ext>
                </a:extLst>
              </p:cNvPr>
              <p:cNvPicPr/>
              <p:nvPr/>
            </p:nvPicPr>
            <p:blipFill>
              <a:blip r:embed="rId50"/>
              <a:stretch>
                <a:fillRect/>
              </a:stretch>
            </p:blipFill>
            <p:spPr>
              <a:xfrm>
                <a:off x="6786120" y="1021240"/>
                <a:ext cx="36072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62312526-DDA0-6842-95D6-09E0E0963D98}"/>
                  </a:ext>
                </a:extLst>
              </p14:cNvPr>
              <p14:cNvContentPartPr/>
              <p14:nvPr/>
            </p14:nvContentPartPr>
            <p14:xfrm>
              <a:off x="7399200" y="1097200"/>
              <a:ext cx="149760" cy="170280"/>
            </p14:xfrm>
          </p:contentPart>
        </mc:Choice>
        <mc:Fallback xmlns="">
          <p:pic>
            <p:nvPicPr>
              <p:cNvPr id="36" name="Ink 35">
                <a:extLst>
                  <a:ext uri="{FF2B5EF4-FFF2-40B4-BE49-F238E27FC236}">
                    <a16:creationId xmlns:a16="http://schemas.microsoft.com/office/drawing/2014/main" id="{62312526-DDA0-6842-95D6-09E0E0963D98}"/>
                  </a:ext>
                </a:extLst>
              </p:cNvPr>
              <p:cNvPicPr/>
              <p:nvPr/>
            </p:nvPicPr>
            <p:blipFill>
              <a:blip r:embed="rId52"/>
              <a:stretch>
                <a:fillRect/>
              </a:stretch>
            </p:blipFill>
            <p:spPr>
              <a:xfrm>
                <a:off x="7384080" y="1081720"/>
                <a:ext cx="180360" cy="200880"/>
              </a:xfrm>
              <a:prstGeom prst="rect">
                <a:avLst/>
              </a:prstGeom>
            </p:spPr>
          </p:pic>
        </mc:Fallback>
      </mc:AlternateContent>
      <p:grpSp>
        <p:nvGrpSpPr>
          <p:cNvPr id="47" name="Group 46">
            <a:extLst>
              <a:ext uri="{FF2B5EF4-FFF2-40B4-BE49-F238E27FC236}">
                <a16:creationId xmlns:a16="http://schemas.microsoft.com/office/drawing/2014/main" id="{0D59415E-DB77-3942-A70E-2933F9CBC50D}"/>
              </a:ext>
            </a:extLst>
          </p:cNvPr>
          <p:cNvGrpSpPr/>
          <p:nvPr/>
        </p:nvGrpSpPr>
        <p:grpSpPr>
          <a:xfrm>
            <a:off x="7808160" y="1072000"/>
            <a:ext cx="829440" cy="233280"/>
            <a:chOff x="7808160" y="1072000"/>
            <a:chExt cx="829440" cy="233280"/>
          </a:xfrm>
        </p:grpSpPr>
        <mc:AlternateContent xmlns:mc="http://schemas.openxmlformats.org/markup-compatibility/2006" xmlns:p14="http://schemas.microsoft.com/office/powerpoint/2010/main">
          <mc:Choice Requires="p14">
            <p:contentPart p14:bwMode="auto" r:id="rId53">
              <p14:nvContentPartPr>
                <p14:cNvPr id="37" name="Ink 36">
                  <a:extLst>
                    <a:ext uri="{FF2B5EF4-FFF2-40B4-BE49-F238E27FC236}">
                      <a16:creationId xmlns:a16="http://schemas.microsoft.com/office/drawing/2014/main" id="{5C327474-EFB0-B54F-89A8-B7EF4A7252A7}"/>
                    </a:ext>
                  </a:extLst>
                </p14:cNvPr>
                <p14:cNvContentPartPr/>
                <p14:nvPr/>
              </p14:nvContentPartPr>
              <p14:xfrm>
                <a:off x="7808160" y="1092880"/>
                <a:ext cx="127080" cy="190800"/>
              </p14:xfrm>
            </p:contentPart>
          </mc:Choice>
          <mc:Fallback xmlns="">
            <p:pic>
              <p:nvPicPr>
                <p:cNvPr id="37" name="Ink 36">
                  <a:extLst>
                    <a:ext uri="{FF2B5EF4-FFF2-40B4-BE49-F238E27FC236}">
                      <a16:creationId xmlns:a16="http://schemas.microsoft.com/office/drawing/2014/main" id="{5C327474-EFB0-B54F-89A8-B7EF4A7252A7}"/>
                    </a:ext>
                  </a:extLst>
                </p:cNvPr>
                <p:cNvPicPr/>
                <p:nvPr/>
              </p:nvPicPr>
              <p:blipFill>
                <a:blip r:embed="rId54"/>
                <a:stretch>
                  <a:fillRect/>
                </a:stretch>
              </p:blipFill>
              <p:spPr>
                <a:xfrm>
                  <a:off x="7792680" y="1077760"/>
                  <a:ext cx="157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a:extLst>
                    <a:ext uri="{FF2B5EF4-FFF2-40B4-BE49-F238E27FC236}">
                      <a16:creationId xmlns:a16="http://schemas.microsoft.com/office/drawing/2014/main" id="{004173A3-7983-4649-8D18-7BDA65F6EA43}"/>
                    </a:ext>
                  </a:extLst>
                </p14:cNvPr>
                <p14:cNvContentPartPr/>
                <p14:nvPr/>
              </p14:nvContentPartPr>
              <p14:xfrm>
                <a:off x="8025960" y="1072000"/>
                <a:ext cx="159120" cy="206280"/>
              </p14:xfrm>
            </p:contentPart>
          </mc:Choice>
          <mc:Fallback xmlns="">
            <p:pic>
              <p:nvPicPr>
                <p:cNvPr id="38" name="Ink 37">
                  <a:extLst>
                    <a:ext uri="{FF2B5EF4-FFF2-40B4-BE49-F238E27FC236}">
                      <a16:creationId xmlns:a16="http://schemas.microsoft.com/office/drawing/2014/main" id="{004173A3-7983-4649-8D18-7BDA65F6EA43}"/>
                    </a:ext>
                  </a:extLst>
                </p:cNvPr>
                <p:cNvPicPr/>
                <p:nvPr/>
              </p:nvPicPr>
              <p:blipFill>
                <a:blip r:embed="rId56"/>
                <a:stretch>
                  <a:fillRect/>
                </a:stretch>
              </p:blipFill>
              <p:spPr>
                <a:xfrm>
                  <a:off x="8010840" y="1056880"/>
                  <a:ext cx="1897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a:extLst>
                    <a:ext uri="{FF2B5EF4-FFF2-40B4-BE49-F238E27FC236}">
                      <a16:creationId xmlns:a16="http://schemas.microsoft.com/office/drawing/2014/main" id="{BD622BFA-4899-434F-884F-32D189B087EA}"/>
                    </a:ext>
                  </a:extLst>
                </p14:cNvPr>
                <p14:cNvContentPartPr/>
                <p14:nvPr/>
              </p14:nvContentPartPr>
              <p14:xfrm>
                <a:off x="8239440" y="1109080"/>
                <a:ext cx="146880" cy="196200"/>
              </p14:xfrm>
            </p:contentPart>
          </mc:Choice>
          <mc:Fallback xmlns="">
            <p:pic>
              <p:nvPicPr>
                <p:cNvPr id="39" name="Ink 38">
                  <a:extLst>
                    <a:ext uri="{FF2B5EF4-FFF2-40B4-BE49-F238E27FC236}">
                      <a16:creationId xmlns:a16="http://schemas.microsoft.com/office/drawing/2014/main" id="{BD622BFA-4899-434F-884F-32D189B087EA}"/>
                    </a:ext>
                  </a:extLst>
                </p:cNvPr>
                <p:cNvPicPr/>
                <p:nvPr/>
              </p:nvPicPr>
              <p:blipFill>
                <a:blip r:embed="rId58"/>
                <a:stretch>
                  <a:fillRect/>
                </a:stretch>
              </p:blipFill>
              <p:spPr>
                <a:xfrm>
                  <a:off x="8224320" y="1093600"/>
                  <a:ext cx="177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 39">
                  <a:extLst>
                    <a:ext uri="{FF2B5EF4-FFF2-40B4-BE49-F238E27FC236}">
                      <a16:creationId xmlns:a16="http://schemas.microsoft.com/office/drawing/2014/main" id="{023E782D-52C4-9D4D-822F-B7A175D05EAD}"/>
                    </a:ext>
                  </a:extLst>
                </p14:cNvPr>
                <p14:cNvContentPartPr/>
                <p14:nvPr/>
              </p14:nvContentPartPr>
              <p14:xfrm>
                <a:off x="8409000" y="1127800"/>
                <a:ext cx="228600" cy="173880"/>
              </p14:xfrm>
            </p:contentPart>
          </mc:Choice>
          <mc:Fallback xmlns="">
            <p:pic>
              <p:nvPicPr>
                <p:cNvPr id="40" name="Ink 39">
                  <a:extLst>
                    <a:ext uri="{FF2B5EF4-FFF2-40B4-BE49-F238E27FC236}">
                      <a16:creationId xmlns:a16="http://schemas.microsoft.com/office/drawing/2014/main" id="{023E782D-52C4-9D4D-822F-B7A175D05EAD}"/>
                    </a:ext>
                  </a:extLst>
                </p:cNvPr>
                <p:cNvPicPr/>
                <p:nvPr/>
              </p:nvPicPr>
              <p:blipFill>
                <a:blip r:embed="rId60"/>
                <a:stretch>
                  <a:fillRect/>
                </a:stretch>
              </p:blipFill>
              <p:spPr>
                <a:xfrm>
                  <a:off x="8393880" y="1112680"/>
                  <a:ext cx="258840" cy="204480"/>
                </a:xfrm>
                <a:prstGeom prst="rect">
                  <a:avLst/>
                </a:prstGeom>
              </p:spPr>
            </p:pic>
          </mc:Fallback>
        </mc:AlternateContent>
      </p:grpSp>
      <p:grpSp>
        <p:nvGrpSpPr>
          <p:cNvPr id="58" name="Group 57">
            <a:extLst>
              <a:ext uri="{FF2B5EF4-FFF2-40B4-BE49-F238E27FC236}">
                <a16:creationId xmlns:a16="http://schemas.microsoft.com/office/drawing/2014/main" id="{9EF85B3E-E93C-D744-8A97-2503BAFF7A17}"/>
              </a:ext>
            </a:extLst>
          </p:cNvPr>
          <p:cNvGrpSpPr/>
          <p:nvPr/>
        </p:nvGrpSpPr>
        <p:grpSpPr>
          <a:xfrm>
            <a:off x="6786840" y="1481680"/>
            <a:ext cx="1645560" cy="355320"/>
            <a:chOff x="6786840" y="1481680"/>
            <a:chExt cx="1645560" cy="355320"/>
          </a:xfrm>
        </p:grpSpPr>
        <mc:AlternateContent xmlns:mc="http://schemas.openxmlformats.org/markup-compatibility/2006" xmlns:p14="http://schemas.microsoft.com/office/powerpoint/2010/main">
          <mc:Choice Requires="p14">
            <p:contentPart p14:bwMode="auto" r:id="rId61">
              <p14:nvContentPartPr>
                <p14:cNvPr id="51" name="Ink 50">
                  <a:extLst>
                    <a:ext uri="{FF2B5EF4-FFF2-40B4-BE49-F238E27FC236}">
                      <a16:creationId xmlns:a16="http://schemas.microsoft.com/office/drawing/2014/main" id="{C3C1F96C-27E6-974F-8321-20F4A529161B}"/>
                    </a:ext>
                  </a:extLst>
                </p14:cNvPr>
                <p14:cNvContentPartPr/>
                <p14:nvPr/>
              </p14:nvContentPartPr>
              <p14:xfrm>
                <a:off x="6786840" y="1642960"/>
                <a:ext cx="283680" cy="127800"/>
              </p14:xfrm>
            </p:contentPart>
          </mc:Choice>
          <mc:Fallback xmlns="">
            <p:pic>
              <p:nvPicPr>
                <p:cNvPr id="51" name="Ink 50">
                  <a:extLst>
                    <a:ext uri="{FF2B5EF4-FFF2-40B4-BE49-F238E27FC236}">
                      <a16:creationId xmlns:a16="http://schemas.microsoft.com/office/drawing/2014/main" id="{C3C1F96C-27E6-974F-8321-20F4A529161B}"/>
                    </a:ext>
                  </a:extLst>
                </p:cNvPr>
                <p:cNvPicPr/>
                <p:nvPr/>
              </p:nvPicPr>
              <p:blipFill>
                <a:blip r:embed="rId62"/>
                <a:stretch>
                  <a:fillRect/>
                </a:stretch>
              </p:blipFill>
              <p:spPr>
                <a:xfrm>
                  <a:off x="6771360" y="1627840"/>
                  <a:ext cx="314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Ink 51">
                  <a:extLst>
                    <a:ext uri="{FF2B5EF4-FFF2-40B4-BE49-F238E27FC236}">
                      <a16:creationId xmlns:a16="http://schemas.microsoft.com/office/drawing/2014/main" id="{D85B019F-3DC7-754E-9688-4788588D2CBE}"/>
                    </a:ext>
                  </a:extLst>
                </p14:cNvPr>
                <p14:cNvContentPartPr/>
                <p14:nvPr/>
              </p14:nvContentPartPr>
              <p14:xfrm>
                <a:off x="7132080" y="1481680"/>
                <a:ext cx="388080" cy="261360"/>
              </p14:xfrm>
            </p:contentPart>
          </mc:Choice>
          <mc:Fallback xmlns="">
            <p:pic>
              <p:nvPicPr>
                <p:cNvPr id="52" name="Ink 51">
                  <a:extLst>
                    <a:ext uri="{FF2B5EF4-FFF2-40B4-BE49-F238E27FC236}">
                      <a16:creationId xmlns:a16="http://schemas.microsoft.com/office/drawing/2014/main" id="{D85B019F-3DC7-754E-9688-4788588D2CBE}"/>
                    </a:ext>
                  </a:extLst>
                </p:cNvPr>
                <p:cNvPicPr/>
                <p:nvPr/>
              </p:nvPicPr>
              <p:blipFill>
                <a:blip r:embed="rId64"/>
                <a:stretch>
                  <a:fillRect/>
                </a:stretch>
              </p:blipFill>
              <p:spPr>
                <a:xfrm>
                  <a:off x="7116960" y="1466200"/>
                  <a:ext cx="418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Ink 52">
                  <a:extLst>
                    <a:ext uri="{FF2B5EF4-FFF2-40B4-BE49-F238E27FC236}">
                      <a16:creationId xmlns:a16="http://schemas.microsoft.com/office/drawing/2014/main" id="{2E7DC9FB-0D1B-1F45-A0ED-CA37747FDF57}"/>
                    </a:ext>
                  </a:extLst>
                </p14:cNvPr>
                <p14:cNvContentPartPr/>
                <p14:nvPr/>
              </p14:nvContentPartPr>
              <p14:xfrm>
                <a:off x="7670640" y="1483120"/>
                <a:ext cx="19440" cy="229320"/>
              </p14:xfrm>
            </p:contentPart>
          </mc:Choice>
          <mc:Fallback xmlns="">
            <p:pic>
              <p:nvPicPr>
                <p:cNvPr id="53" name="Ink 52">
                  <a:extLst>
                    <a:ext uri="{FF2B5EF4-FFF2-40B4-BE49-F238E27FC236}">
                      <a16:creationId xmlns:a16="http://schemas.microsoft.com/office/drawing/2014/main" id="{2E7DC9FB-0D1B-1F45-A0ED-CA37747FDF57}"/>
                    </a:ext>
                  </a:extLst>
                </p:cNvPr>
                <p:cNvPicPr/>
                <p:nvPr/>
              </p:nvPicPr>
              <p:blipFill>
                <a:blip r:embed="rId66"/>
                <a:stretch>
                  <a:fillRect/>
                </a:stretch>
              </p:blipFill>
              <p:spPr>
                <a:xfrm>
                  <a:off x="7655520" y="1468000"/>
                  <a:ext cx="500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Ink 53">
                  <a:extLst>
                    <a:ext uri="{FF2B5EF4-FFF2-40B4-BE49-F238E27FC236}">
                      <a16:creationId xmlns:a16="http://schemas.microsoft.com/office/drawing/2014/main" id="{CE9E0BD4-746B-8F48-A6B0-EA9D55CD0596}"/>
                    </a:ext>
                  </a:extLst>
                </p14:cNvPr>
                <p14:cNvContentPartPr/>
                <p14:nvPr/>
              </p14:nvContentPartPr>
              <p14:xfrm>
                <a:off x="7609800" y="1635400"/>
                <a:ext cx="201240" cy="64800"/>
              </p14:xfrm>
            </p:contentPart>
          </mc:Choice>
          <mc:Fallback xmlns="">
            <p:pic>
              <p:nvPicPr>
                <p:cNvPr id="54" name="Ink 53">
                  <a:extLst>
                    <a:ext uri="{FF2B5EF4-FFF2-40B4-BE49-F238E27FC236}">
                      <a16:creationId xmlns:a16="http://schemas.microsoft.com/office/drawing/2014/main" id="{CE9E0BD4-746B-8F48-A6B0-EA9D55CD0596}"/>
                    </a:ext>
                  </a:extLst>
                </p:cNvPr>
                <p:cNvPicPr/>
                <p:nvPr/>
              </p:nvPicPr>
              <p:blipFill>
                <a:blip r:embed="rId68"/>
                <a:stretch>
                  <a:fillRect/>
                </a:stretch>
              </p:blipFill>
              <p:spPr>
                <a:xfrm>
                  <a:off x="7594320" y="1620280"/>
                  <a:ext cx="231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Ink 54">
                  <a:extLst>
                    <a:ext uri="{FF2B5EF4-FFF2-40B4-BE49-F238E27FC236}">
                      <a16:creationId xmlns:a16="http://schemas.microsoft.com/office/drawing/2014/main" id="{A2F63369-11D8-B648-A2C7-6B15182D45C1}"/>
                    </a:ext>
                  </a:extLst>
                </p14:cNvPr>
                <p14:cNvContentPartPr/>
                <p14:nvPr/>
              </p14:nvContentPartPr>
              <p14:xfrm>
                <a:off x="7812840" y="1523800"/>
                <a:ext cx="360" cy="360"/>
              </p14:xfrm>
            </p:contentPart>
          </mc:Choice>
          <mc:Fallback xmlns="">
            <p:pic>
              <p:nvPicPr>
                <p:cNvPr id="55" name="Ink 54">
                  <a:extLst>
                    <a:ext uri="{FF2B5EF4-FFF2-40B4-BE49-F238E27FC236}">
                      <a16:creationId xmlns:a16="http://schemas.microsoft.com/office/drawing/2014/main" id="{A2F63369-11D8-B648-A2C7-6B15182D45C1}"/>
                    </a:ext>
                  </a:extLst>
                </p:cNvPr>
                <p:cNvPicPr/>
                <p:nvPr/>
              </p:nvPicPr>
              <p:blipFill>
                <a:blip r:embed="rId22"/>
                <a:stretch>
                  <a:fillRect/>
                </a:stretch>
              </p:blipFill>
              <p:spPr>
                <a:xfrm>
                  <a:off x="7797720" y="150868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28742192-085F-444B-B946-7E3176383D1B}"/>
                    </a:ext>
                  </a:extLst>
                </p14:cNvPr>
                <p14:cNvContentPartPr/>
                <p14:nvPr/>
              </p14:nvContentPartPr>
              <p14:xfrm>
                <a:off x="7957200" y="1590040"/>
                <a:ext cx="105120" cy="246960"/>
              </p14:xfrm>
            </p:contentPart>
          </mc:Choice>
          <mc:Fallback xmlns="">
            <p:pic>
              <p:nvPicPr>
                <p:cNvPr id="56" name="Ink 55">
                  <a:extLst>
                    <a:ext uri="{FF2B5EF4-FFF2-40B4-BE49-F238E27FC236}">
                      <a16:creationId xmlns:a16="http://schemas.microsoft.com/office/drawing/2014/main" id="{28742192-085F-444B-B946-7E3176383D1B}"/>
                    </a:ext>
                  </a:extLst>
                </p:cNvPr>
                <p:cNvPicPr/>
                <p:nvPr/>
              </p:nvPicPr>
              <p:blipFill>
                <a:blip r:embed="rId71"/>
                <a:stretch>
                  <a:fillRect/>
                </a:stretch>
              </p:blipFill>
              <p:spPr>
                <a:xfrm>
                  <a:off x="7942080" y="1574920"/>
                  <a:ext cx="135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FD047E88-2146-6D4A-A3F0-A393D905E9D6}"/>
                    </a:ext>
                  </a:extLst>
                </p14:cNvPr>
                <p14:cNvContentPartPr/>
                <p14:nvPr/>
              </p14:nvContentPartPr>
              <p14:xfrm>
                <a:off x="8127840" y="1503640"/>
                <a:ext cx="304560" cy="212400"/>
              </p14:xfrm>
            </p:contentPart>
          </mc:Choice>
          <mc:Fallback xmlns="">
            <p:pic>
              <p:nvPicPr>
                <p:cNvPr id="57" name="Ink 56">
                  <a:extLst>
                    <a:ext uri="{FF2B5EF4-FFF2-40B4-BE49-F238E27FC236}">
                      <a16:creationId xmlns:a16="http://schemas.microsoft.com/office/drawing/2014/main" id="{FD047E88-2146-6D4A-A3F0-A393D905E9D6}"/>
                    </a:ext>
                  </a:extLst>
                </p:cNvPr>
                <p:cNvPicPr/>
                <p:nvPr/>
              </p:nvPicPr>
              <p:blipFill>
                <a:blip r:embed="rId73"/>
                <a:stretch>
                  <a:fillRect/>
                </a:stretch>
              </p:blipFill>
              <p:spPr>
                <a:xfrm>
                  <a:off x="8112720" y="1488160"/>
                  <a:ext cx="334800" cy="243000"/>
                </a:xfrm>
                <a:prstGeom prst="rect">
                  <a:avLst/>
                </a:prstGeom>
              </p:spPr>
            </p:pic>
          </mc:Fallback>
        </mc:AlternateContent>
      </p:grpSp>
      <p:grpSp>
        <p:nvGrpSpPr>
          <p:cNvPr id="78" name="Group 77">
            <a:extLst>
              <a:ext uri="{FF2B5EF4-FFF2-40B4-BE49-F238E27FC236}">
                <a16:creationId xmlns:a16="http://schemas.microsoft.com/office/drawing/2014/main" id="{23413A11-25CA-ED43-955C-5A79B1B4F11C}"/>
              </a:ext>
            </a:extLst>
          </p:cNvPr>
          <p:cNvGrpSpPr/>
          <p:nvPr/>
        </p:nvGrpSpPr>
        <p:grpSpPr>
          <a:xfrm>
            <a:off x="8869440" y="865000"/>
            <a:ext cx="3173400" cy="876600"/>
            <a:chOff x="8869440" y="865000"/>
            <a:chExt cx="3173400" cy="876600"/>
          </a:xfrm>
        </p:grpSpPr>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21B22C0C-5D8E-3A47-9A22-F710847B55C4}"/>
                    </a:ext>
                  </a:extLst>
                </p14:cNvPr>
                <p14:cNvContentPartPr/>
                <p14:nvPr/>
              </p14:nvContentPartPr>
              <p14:xfrm>
                <a:off x="9132960" y="1107280"/>
                <a:ext cx="547200" cy="108720"/>
              </p14:xfrm>
            </p:contentPart>
          </mc:Choice>
          <mc:Fallback xmlns="">
            <p:pic>
              <p:nvPicPr>
                <p:cNvPr id="41" name="Ink 40">
                  <a:extLst>
                    <a:ext uri="{FF2B5EF4-FFF2-40B4-BE49-F238E27FC236}">
                      <a16:creationId xmlns:a16="http://schemas.microsoft.com/office/drawing/2014/main" id="{21B22C0C-5D8E-3A47-9A22-F710847B55C4}"/>
                    </a:ext>
                  </a:extLst>
                </p:cNvPr>
                <p:cNvPicPr/>
                <p:nvPr/>
              </p:nvPicPr>
              <p:blipFill>
                <a:blip r:embed="rId75"/>
                <a:stretch>
                  <a:fillRect/>
                </a:stretch>
              </p:blipFill>
              <p:spPr>
                <a:xfrm>
                  <a:off x="9117840" y="1092160"/>
                  <a:ext cx="577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a:extLst>
                    <a:ext uri="{FF2B5EF4-FFF2-40B4-BE49-F238E27FC236}">
                      <a16:creationId xmlns:a16="http://schemas.microsoft.com/office/drawing/2014/main" id="{EA7B8BBE-5C9F-1E4E-ABDB-CAC330BF2786}"/>
                    </a:ext>
                  </a:extLst>
                </p14:cNvPr>
                <p14:cNvContentPartPr/>
                <p14:nvPr/>
              </p14:nvContentPartPr>
              <p14:xfrm>
                <a:off x="9784200" y="1110160"/>
                <a:ext cx="286560" cy="92160"/>
              </p14:xfrm>
            </p:contentPart>
          </mc:Choice>
          <mc:Fallback xmlns="">
            <p:pic>
              <p:nvPicPr>
                <p:cNvPr id="42" name="Ink 41">
                  <a:extLst>
                    <a:ext uri="{FF2B5EF4-FFF2-40B4-BE49-F238E27FC236}">
                      <a16:creationId xmlns:a16="http://schemas.microsoft.com/office/drawing/2014/main" id="{EA7B8BBE-5C9F-1E4E-ABDB-CAC330BF2786}"/>
                    </a:ext>
                  </a:extLst>
                </p:cNvPr>
                <p:cNvPicPr/>
                <p:nvPr/>
              </p:nvPicPr>
              <p:blipFill>
                <a:blip r:embed="rId77"/>
                <a:stretch>
                  <a:fillRect/>
                </a:stretch>
              </p:blipFill>
              <p:spPr>
                <a:xfrm>
                  <a:off x="9769080" y="1094680"/>
                  <a:ext cx="317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a:extLst>
                    <a:ext uri="{FF2B5EF4-FFF2-40B4-BE49-F238E27FC236}">
                      <a16:creationId xmlns:a16="http://schemas.microsoft.com/office/drawing/2014/main" id="{9E4B5D9F-480B-C54E-B2B7-4B3A5244EC03}"/>
                    </a:ext>
                  </a:extLst>
                </p14:cNvPr>
                <p14:cNvContentPartPr/>
                <p14:nvPr/>
              </p14:nvContentPartPr>
              <p14:xfrm>
                <a:off x="10175520" y="994240"/>
                <a:ext cx="249480" cy="303480"/>
              </p14:xfrm>
            </p:contentPart>
          </mc:Choice>
          <mc:Fallback xmlns="">
            <p:pic>
              <p:nvPicPr>
                <p:cNvPr id="43" name="Ink 42">
                  <a:extLst>
                    <a:ext uri="{FF2B5EF4-FFF2-40B4-BE49-F238E27FC236}">
                      <a16:creationId xmlns:a16="http://schemas.microsoft.com/office/drawing/2014/main" id="{9E4B5D9F-480B-C54E-B2B7-4B3A5244EC03}"/>
                    </a:ext>
                  </a:extLst>
                </p:cNvPr>
                <p:cNvPicPr/>
                <p:nvPr/>
              </p:nvPicPr>
              <p:blipFill>
                <a:blip r:embed="rId79"/>
                <a:stretch>
                  <a:fillRect/>
                </a:stretch>
              </p:blipFill>
              <p:spPr>
                <a:xfrm>
                  <a:off x="10160400" y="979120"/>
                  <a:ext cx="2800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Ink 43">
                  <a:extLst>
                    <a:ext uri="{FF2B5EF4-FFF2-40B4-BE49-F238E27FC236}">
                      <a16:creationId xmlns:a16="http://schemas.microsoft.com/office/drawing/2014/main" id="{839F982E-41D9-834B-82A5-18B77EF05BB7}"/>
                    </a:ext>
                  </a:extLst>
                </p14:cNvPr>
                <p14:cNvContentPartPr/>
                <p14:nvPr/>
              </p14:nvContentPartPr>
              <p14:xfrm>
                <a:off x="10526880" y="904240"/>
                <a:ext cx="39600" cy="212400"/>
              </p14:xfrm>
            </p:contentPart>
          </mc:Choice>
          <mc:Fallback xmlns="">
            <p:pic>
              <p:nvPicPr>
                <p:cNvPr id="44" name="Ink 43">
                  <a:extLst>
                    <a:ext uri="{FF2B5EF4-FFF2-40B4-BE49-F238E27FC236}">
                      <a16:creationId xmlns:a16="http://schemas.microsoft.com/office/drawing/2014/main" id="{839F982E-41D9-834B-82A5-18B77EF05BB7}"/>
                    </a:ext>
                  </a:extLst>
                </p:cNvPr>
                <p:cNvPicPr/>
                <p:nvPr/>
              </p:nvPicPr>
              <p:blipFill>
                <a:blip r:embed="rId81"/>
                <a:stretch>
                  <a:fillRect/>
                </a:stretch>
              </p:blipFill>
              <p:spPr>
                <a:xfrm>
                  <a:off x="10511760" y="888760"/>
                  <a:ext cx="70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a:extLst>
                    <a:ext uri="{FF2B5EF4-FFF2-40B4-BE49-F238E27FC236}">
                      <a16:creationId xmlns:a16="http://schemas.microsoft.com/office/drawing/2014/main" id="{E2166A3F-0CCE-3B47-964D-723F50476E60}"/>
                    </a:ext>
                  </a:extLst>
                </p14:cNvPr>
                <p14:cNvContentPartPr/>
                <p14:nvPr/>
              </p14:nvContentPartPr>
              <p14:xfrm>
                <a:off x="10474680" y="1015840"/>
                <a:ext cx="182160" cy="19440"/>
              </p14:xfrm>
            </p:contentPart>
          </mc:Choice>
          <mc:Fallback xmlns="">
            <p:pic>
              <p:nvPicPr>
                <p:cNvPr id="45" name="Ink 44">
                  <a:extLst>
                    <a:ext uri="{FF2B5EF4-FFF2-40B4-BE49-F238E27FC236}">
                      <a16:creationId xmlns:a16="http://schemas.microsoft.com/office/drawing/2014/main" id="{E2166A3F-0CCE-3B47-964D-723F50476E60}"/>
                    </a:ext>
                  </a:extLst>
                </p:cNvPr>
                <p:cNvPicPr/>
                <p:nvPr/>
              </p:nvPicPr>
              <p:blipFill>
                <a:blip r:embed="rId83"/>
                <a:stretch>
                  <a:fillRect/>
                </a:stretch>
              </p:blipFill>
              <p:spPr>
                <a:xfrm>
                  <a:off x="10459560" y="1000720"/>
                  <a:ext cx="212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72DE1F98-E8CC-4249-9172-8894B333CE71}"/>
                    </a:ext>
                  </a:extLst>
                </p14:cNvPr>
                <p14:cNvContentPartPr/>
                <p14:nvPr/>
              </p14:nvContentPartPr>
              <p14:xfrm>
                <a:off x="11017560" y="914320"/>
                <a:ext cx="67320" cy="209880"/>
              </p14:xfrm>
            </p:contentPart>
          </mc:Choice>
          <mc:Fallback xmlns="">
            <p:pic>
              <p:nvPicPr>
                <p:cNvPr id="48" name="Ink 47">
                  <a:extLst>
                    <a:ext uri="{FF2B5EF4-FFF2-40B4-BE49-F238E27FC236}">
                      <a16:creationId xmlns:a16="http://schemas.microsoft.com/office/drawing/2014/main" id="{72DE1F98-E8CC-4249-9172-8894B333CE71}"/>
                    </a:ext>
                  </a:extLst>
                </p:cNvPr>
                <p:cNvPicPr/>
                <p:nvPr/>
              </p:nvPicPr>
              <p:blipFill>
                <a:blip r:embed="rId85"/>
                <a:stretch>
                  <a:fillRect/>
                </a:stretch>
              </p:blipFill>
              <p:spPr>
                <a:xfrm>
                  <a:off x="11002440" y="898840"/>
                  <a:ext cx="97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055C67F3-7A3E-4940-9759-FD26C25401F5}"/>
                    </a:ext>
                  </a:extLst>
                </p14:cNvPr>
                <p14:cNvContentPartPr/>
                <p14:nvPr/>
              </p14:nvContentPartPr>
              <p14:xfrm>
                <a:off x="10972200" y="865000"/>
                <a:ext cx="596880" cy="261720"/>
              </p14:xfrm>
            </p:contentPart>
          </mc:Choice>
          <mc:Fallback xmlns="">
            <p:pic>
              <p:nvPicPr>
                <p:cNvPr id="49" name="Ink 48">
                  <a:extLst>
                    <a:ext uri="{FF2B5EF4-FFF2-40B4-BE49-F238E27FC236}">
                      <a16:creationId xmlns:a16="http://schemas.microsoft.com/office/drawing/2014/main" id="{055C67F3-7A3E-4940-9759-FD26C25401F5}"/>
                    </a:ext>
                  </a:extLst>
                </p:cNvPr>
                <p:cNvPicPr/>
                <p:nvPr/>
              </p:nvPicPr>
              <p:blipFill>
                <a:blip r:embed="rId87"/>
                <a:stretch>
                  <a:fillRect/>
                </a:stretch>
              </p:blipFill>
              <p:spPr>
                <a:xfrm>
                  <a:off x="10957080" y="849880"/>
                  <a:ext cx="6274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DF93B220-4FF5-1244-9983-12749DAE6B95}"/>
                    </a:ext>
                  </a:extLst>
                </p14:cNvPr>
                <p14:cNvContentPartPr/>
                <p14:nvPr/>
              </p14:nvContentPartPr>
              <p14:xfrm>
                <a:off x="8869440" y="1452880"/>
                <a:ext cx="23760" cy="234720"/>
              </p14:xfrm>
            </p:contentPart>
          </mc:Choice>
          <mc:Fallback xmlns="">
            <p:pic>
              <p:nvPicPr>
                <p:cNvPr id="59" name="Ink 58">
                  <a:extLst>
                    <a:ext uri="{FF2B5EF4-FFF2-40B4-BE49-F238E27FC236}">
                      <a16:creationId xmlns:a16="http://schemas.microsoft.com/office/drawing/2014/main" id="{DF93B220-4FF5-1244-9983-12749DAE6B95}"/>
                    </a:ext>
                  </a:extLst>
                </p:cNvPr>
                <p:cNvPicPr/>
                <p:nvPr/>
              </p:nvPicPr>
              <p:blipFill>
                <a:blip r:embed="rId89"/>
                <a:stretch>
                  <a:fillRect/>
                </a:stretch>
              </p:blipFill>
              <p:spPr>
                <a:xfrm>
                  <a:off x="8854320" y="1437400"/>
                  <a:ext cx="543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7315929D-2F58-1940-8311-8DC30491F14B}"/>
                    </a:ext>
                  </a:extLst>
                </p14:cNvPr>
                <p14:cNvContentPartPr/>
                <p14:nvPr/>
              </p14:nvContentPartPr>
              <p14:xfrm>
                <a:off x="8971320" y="1462960"/>
                <a:ext cx="25560" cy="234720"/>
              </p14:xfrm>
            </p:contentPart>
          </mc:Choice>
          <mc:Fallback xmlns="">
            <p:pic>
              <p:nvPicPr>
                <p:cNvPr id="60" name="Ink 59">
                  <a:extLst>
                    <a:ext uri="{FF2B5EF4-FFF2-40B4-BE49-F238E27FC236}">
                      <a16:creationId xmlns:a16="http://schemas.microsoft.com/office/drawing/2014/main" id="{7315929D-2F58-1940-8311-8DC30491F14B}"/>
                    </a:ext>
                  </a:extLst>
                </p:cNvPr>
                <p:cNvPicPr/>
                <p:nvPr/>
              </p:nvPicPr>
              <p:blipFill>
                <a:blip r:embed="rId91"/>
                <a:stretch>
                  <a:fillRect/>
                </a:stretch>
              </p:blipFill>
              <p:spPr>
                <a:xfrm>
                  <a:off x="8955840" y="1447480"/>
                  <a:ext cx="561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78073C98-B727-304D-B317-8637437C9A87}"/>
                    </a:ext>
                  </a:extLst>
                </p14:cNvPr>
                <p14:cNvContentPartPr/>
                <p14:nvPr/>
              </p14:nvContentPartPr>
              <p14:xfrm>
                <a:off x="8879520" y="1595080"/>
                <a:ext cx="153000" cy="21960"/>
              </p14:xfrm>
            </p:contentPart>
          </mc:Choice>
          <mc:Fallback xmlns="">
            <p:pic>
              <p:nvPicPr>
                <p:cNvPr id="61" name="Ink 60">
                  <a:extLst>
                    <a:ext uri="{FF2B5EF4-FFF2-40B4-BE49-F238E27FC236}">
                      <a16:creationId xmlns:a16="http://schemas.microsoft.com/office/drawing/2014/main" id="{78073C98-B727-304D-B317-8637437C9A87}"/>
                    </a:ext>
                  </a:extLst>
                </p:cNvPr>
                <p:cNvPicPr/>
                <p:nvPr/>
              </p:nvPicPr>
              <p:blipFill>
                <a:blip r:embed="rId93"/>
                <a:stretch>
                  <a:fillRect/>
                </a:stretch>
              </p:blipFill>
              <p:spPr>
                <a:xfrm>
                  <a:off x="8864400" y="1579600"/>
                  <a:ext cx="183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A090AFAB-2966-DA42-B292-3B175645EE09}"/>
                    </a:ext>
                  </a:extLst>
                </p14:cNvPr>
                <p14:cNvContentPartPr/>
                <p14:nvPr/>
              </p14:nvContentPartPr>
              <p14:xfrm>
                <a:off x="9133680" y="1666000"/>
                <a:ext cx="7920" cy="75600"/>
              </p14:xfrm>
            </p:contentPart>
          </mc:Choice>
          <mc:Fallback xmlns="">
            <p:pic>
              <p:nvPicPr>
                <p:cNvPr id="62" name="Ink 61">
                  <a:extLst>
                    <a:ext uri="{FF2B5EF4-FFF2-40B4-BE49-F238E27FC236}">
                      <a16:creationId xmlns:a16="http://schemas.microsoft.com/office/drawing/2014/main" id="{A090AFAB-2966-DA42-B292-3B175645EE09}"/>
                    </a:ext>
                  </a:extLst>
                </p:cNvPr>
                <p:cNvPicPr/>
                <p:nvPr/>
              </p:nvPicPr>
              <p:blipFill>
                <a:blip r:embed="rId95"/>
                <a:stretch>
                  <a:fillRect/>
                </a:stretch>
              </p:blipFill>
              <p:spPr>
                <a:xfrm>
                  <a:off x="9118560" y="1650880"/>
                  <a:ext cx="38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6B3AD04F-A75B-9D40-9AE4-0F6B120C077B}"/>
                    </a:ext>
                  </a:extLst>
                </p14:cNvPr>
                <p14:cNvContentPartPr/>
                <p14:nvPr/>
              </p14:nvContentPartPr>
              <p14:xfrm>
                <a:off x="9271920" y="1473040"/>
                <a:ext cx="104400" cy="184680"/>
              </p14:xfrm>
            </p:contentPart>
          </mc:Choice>
          <mc:Fallback xmlns="">
            <p:pic>
              <p:nvPicPr>
                <p:cNvPr id="63" name="Ink 62">
                  <a:extLst>
                    <a:ext uri="{FF2B5EF4-FFF2-40B4-BE49-F238E27FC236}">
                      <a16:creationId xmlns:a16="http://schemas.microsoft.com/office/drawing/2014/main" id="{6B3AD04F-A75B-9D40-9AE4-0F6B120C077B}"/>
                    </a:ext>
                  </a:extLst>
                </p:cNvPr>
                <p:cNvPicPr/>
                <p:nvPr/>
              </p:nvPicPr>
              <p:blipFill>
                <a:blip r:embed="rId97"/>
                <a:stretch>
                  <a:fillRect/>
                </a:stretch>
              </p:blipFill>
              <p:spPr>
                <a:xfrm>
                  <a:off x="9256800" y="1457920"/>
                  <a:ext cx="134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F0CEDD0F-4D7F-974C-803E-918C3CA55E0A}"/>
                    </a:ext>
                  </a:extLst>
                </p14:cNvPr>
                <p14:cNvContentPartPr/>
                <p14:nvPr/>
              </p14:nvContentPartPr>
              <p14:xfrm>
                <a:off x="9771960" y="1452160"/>
                <a:ext cx="97920" cy="133920"/>
              </p14:xfrm>
            </p:contentPart>
          </mc:Choice>
          <mc:Fallback xmlns="">
            <p:pic>
              <p:nvPicPr>
                <p:cNvPr id="64" name="Ink 63">
                  <a:extLst>
                    <a:ext uri="{FF2B5EF4-FFF2-40B4-BE49-F238E27FC236}">
                      <a16:creationId xmlns:a16="http://schemas.microsoft.com/office/drawing/2014/main" id="{F0CEDD0F-4D7F-974C-803E-918C3CA55E0A}"/>
                    </a:ext>
                  </a:extLst>
                </p:cNvPr>
                <p:cNvPicPr/>
                <p:nvPr/>
              </p:nvPicPr>
              <p:blipFill>
                <a:blip r:embed="rId99"/>
                <a:stretch>
                  <a:fillRect/>
                </a:stretch>
              </p:blipFill>
              <p:spPr>
                <a:xfrm>
                  <a:off x="9756480" y="1437040"/>
                  <a:ext cx="128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4EF4666E-93B5-0F48-BA2A-A62EF43C2E68}"/>
                    </a:ext>
                  </a:extLst>
                </p14:cNvPr>
                <p14:cNvContentPartPr/>
                <p14:nvPr/>
              </p14:nvContentPartPr>
              <p14:xfrm>
                <a:off x="9958800" y="1480240"/>
                <a:ext cx="302760" cy="123840"/>
              </p14:xfrm>
            </p:contentPart>
          </mc:Choice>
          <mc:Fallback xmlns="">
            <p:pic>
              <p:nvPicPr>
                <p:cNvPr id="65" name="Ink 64">
                  <a:extLst>
                    <a:ext uri="{FF2B5EF4-FFF2-40B4-BE49-F238E27FC236}">
                      <a16:creationId xmlns:a16="http://schemas.microsoft.com/office/drawing/2014/main" id="{4EF4666E-93B5-0F48-BA2A-A62EF43C2E68}"/>
                    </a:ext>
                  </a:extLst>
                </p:cNvPr>
                <p:cNvPicPr/>
                <p:nvPr/>
              </p:nvPicPr>
              <p:blipFill>
                <a:blip r:embed="rId101"/>
                <a:stretch>
                  <a:fillRect/>
                </a:stretch>
              </p:blipFill>
              <p:spPr>
                <a:xfrm>
                  <a:off x="9943680" y="1464760"/>
                  <a:ext cx="333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A3F8B8A7-291C-D240-9421-B276501260C7}"/>
                    </a:ext>
                  </a:extLst>
                </p14:cNvPr>
                <p14:cNvContentPartPr/>
                <p14:nvPr/>
              </p14:nvContentPartPr>
              <p14:xfrm>
                <a:off x="10373160" y="1320760"/>
                <a:ext cx="176760" cy="226440"/>
              </p14:xfrm>
            </p:contentPart>
          </mc:Choice>
          <mc:Fallback xmlns="">
            <p:pic>
              <p:nvPicPr>
                <p:cNvPr id="66" name="Ink 65">
                  <a:extLst>
                    <a:ext uri="{FF2B5EF4-FFF2-40B4-BE49-F238E27FC236}">
                      <a16:creationId xmlns:a16="http://schemas.microsoft.com/office/drawing/2014/main" id="{A3F8B8A7-291C-D240-9421-B276501260C7}"/>
                    </a:ext>
                  </a:extLst>
                </p:cNvPr>
                <p:cNvPicPr/>
                <p:nvPr/>
              </p:nvPicPr>
              <p:blipFill>
                <a:blip r:embed="rId103"/>
                <a:stretch>
                  <a:fillRect/>
                </a:stretch>
              </p:blipFill>
              <p:spPr>
                <a:xfrm>
                  <a:off x="10358040" y="1305280"/>
                  <a:ext cx="207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EF3E98E4-CC61-C94D-A536-463D6E7498C7}"/>
                    </a:ext>
                  </a:extLst>
                </p14:cNvPr>
                <p14:cNvContentPartPr/>
                <p14:nvPr/>
              </p14:nvContentPartPr>
              <p14:xfrm>
                <a:off x="10610400" y="1473040"/>
                <a:ext cx="6840" cy="74160"/>
              </p14:xfrm>
            </p:contentPart>
          </mc:Choice>
          <mc:Fallback xmlns="">
            <p:pic>
              <p:nvPicPr>
                <p:cNvPr id="67" name="Ink 66">
                  <a:extLst>
                    <a:ext uri="{FF2B5EF4-FFF2-40B4-BE49-F238E27FC236}">
                      <a16:creationId xmlns:a16="http://schemas.microsoft.com/office/drawing/2014/main" id="{EF3E98E4-CC61-C94D-A536-463D6E7498C7}"/>
                    </a:ext>
                  </a:extLst>
                </p:cNvPr>
                <p:cNvPicPr/>
                <p:nvPr/>
              </p:nvPicPr>
              <p:blipFill>
                <a:blip r:embed="rId105"/>
                <a:stretch>
                  <a:fillRect/>
                </a:stretch>
              </p:blipFill>
              <p:spPr>
                <a:xfrm>
                  <a:off x="10595280" y="1457920"/>
                  <a:ext cx="37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528447E5-0C8C-7843-82BC-04D62739C63B}"/>
                    </a:ext>
                  </a:extLst>
                </p14:cNvPr>
                <p14:cNvContentPartPr/>
                <p14:nvPr/>
              </p14:nvContentPartPr>
              <p14:xfrm>
                <a:off x="10625520" y="1397800"/>
                <a:ext cx="77400" cy="62640"/>
              </p14:xfrm>
            </p:contentPart>
          </mc:Choice>
          <mc:Fallback xmlns="">
            <p:pic>
              <p:nvPicPr>
                <p:cNvPr id="68" name="Ink 67">
                  <a:extLst>
                    <a:ext uri="{FF2B5EF4-FFF2-40B4-BE49-F238E27FC236}">
                      <a16:creationId xmlns:a16="http://schemas.microsoft.com/office/drawing/2014/main" id="{528447E5-0C8C-7843-82BC-04D62739C63B}"/>
                    </a:ext>
                  </a:extLst>
                </p:cNvPr>
                <p:cNvPicPr/>
                <p:nvPr/>
              </p:nvPicPr>
              <p:blipFill>
                <a:blip r:embed="rId107"/>
                <a:stretch>
                  <a:fillRect/>
                </a:stretch>
              </p:blipFill>
              <p:spPr>
                <a:xfrm>
                  <a:off x="10610040" y="1382680"/>
                  <a:ext cx="108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E8C877FA-E116-AC41-B939-71A19C436BF4}"/>
                    </a:ext>
                  </a:extLst>
                </p14:cNvPr>
                <p14:cNvContentPartPr/>
                <p14:nvPr/>
              </p14:nvContentPartPr>
              <p14:xfrm>
                <a:off x="10709400" y="1452880"/>
                <a:ext cx="90720" cy="128520"/>
              </p14:xfrm>
            </p:contentPart>
          </mc:Choice>
          <mc:Fallback xmlns="">
            <p:pic>
              <p:nvPicPr>
                <p:cNvPr id="69" name="Ink 68">
                  <a:extLst>
                    <a:ext uri="{FF2B5EF4-FFF2-40B4-BE49-F238E27FC236}">
                      <a16:creationId xmlns:a16="http://schemas.microsoft.com/office/drawing/2014/main" id="{E8C877FA-E116-AC41-B939-71A19C436BF4}"/>
                    </a:ext>
                  </a:extLst>
                </p:cNvPr>
                <p:cNvPicPr/>
                <p:nvPr/>
              </p:nvPicPr>
              <p:blipFill>
                <a:blip r:embed="rId109"/>
                <a:stretch>
                  <a:fillRect/>
                </a:stretch>
              </p:blipFill>
              <p:spPr>
                <a:xfrm>
                  <a:off x="10694280" y="1437400"/>
                  <a:ext cx="121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F18B0BC5-1F68-934F-8D58-1CC614AF9A8F}"/>
                    </a:ext>
                  </a:extLst>
                </p14:cNvPr>
                <p14:cNvContentPartPr/>
                <p14:nvPr/>
              </p14:nvContentPartPr>
              <p14:xfrm>
                <a:off x="10808400" y="1483120"/>
                <a:ext cx="138960" cy="96120"/>
              </p14:xfrm>
            </p:contentPart>
          </mc:Choice>
          <mc:Fallback xmlns="">
            <p:pic>
              <p:nvPicPr>
                <p:cNvPr id="70" name="Ink 69">
                  <a:extLst>
                    <a:ext uri="{FF2B5EF4-FFF2-40B4-BE49-F238E27FC236}">
                      <a16:creationId xmlns:a16="http://schemas.microsoft.com/office/drawing/2014/main" id="{F18B0BC5-1F68-934F-8D58-1CC614AF9A8F}"/>
                    </a:ext>
                  </a:extLst>
                </p:cNvPr>
                <p:cNvPicPr/>
                <p:nvPr/>
              </p:nvPicPr>
              <p:blipFill>
                <a:blip r:embed="rId111"/>
                <a:stretch>
                  <a:fillRect/>
                </a:stretch>
              </p:blipFill>
              <p:spPr>
                <a:xfrm>
                  <a:off x="10793280" y="1468000"/>
                  <a:ext cx="169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E8705253-440F-0645-93A9-77B83C35CD55}"/>
                    </a:ext>
                  </a:extLst>
                </p14:cNvPr>
                <p14:cNvContentPartPr/>
                <p14:nvPr/>
              </p14:nvContentPartPr>
              <p14:xfrm>
                <a:off x="11052480" y="1290160"/>
                <a:ext cx="54360" cy="310680"/>
              </p14:xfrm>
            </p:contentPart>
          </mc:Choice>
          <mc:Fallback xmlns="">
            <p:pic>
              <p:nvPicPr>
                <p:cNvPr id="71" name="Ink 70">
                  <a:extLst>
                    <a:ext uri="{FF2B5EF4-FFF2-40B4-BE49-F238E27FC236}">
                      <a16:creationId xmlns:a16="http://schemas.microsoft.com/office/drawing/2014/main" id="{E8705253-440F-0645-93A9-77B83C35CD55}"/>
                    </a:ext>
                  </a:extLst>
                </p:cNvPr>
                <p:cNvPicPr/>
                <p:nvPr/>
              </p:nvPicPr>
              <p:blipFill>
                <a:blip r:embed="rId113"/>
                <a:stretch>
                  <a:fillRect/>
                </a:stretch>
              </p:blipFill>
              <p:spPr>
                <a:xfrm>
                  <a:off x="11037000" y="1275040"/>
                  <a:ext cx="849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37D971F4-365E-F441-93B5-9F5047AB461B}"/>
                    </a:ext>
                  </a:extLst>
                </p14:cNvPr>
                <p14:cNvContentPartPr/>
                <p14:nvPr/>
              </p14:nvContentPartPr>
              <p14:xfrm>
                <a:off x="10993080" y="1473040"/>
                <a:ext cx="233640" cy="124920"/>
              </p14:xfrm>
            </p:contentPart>
          </mc:Choice>
          <mc:Fallback xmlns="">
            <p:pic>
              <p:nvPicPr>
                <p:cNvPr id="72" name="Ink 71">
                  <a:extLst>
                    <a:ext uri="{FF2B5EF4-FFF2-40B4-BE49-F238E27FC236}">
                      <a16:creationId xmlns:a16="http://schemas.microsoft.com/office/drawing/2014/main" id="{37D971F4-365E-F441-93B5-9F5047AB461B}"/>
                    </a:ext>
                  </a:extLst>
                </p:cNvPr>
                <p:cNvPicPr/>
                <p:nvPr/>
              </p:nvPicPr>
              <p:blipFill>
                <a:blip r:embed="rId115"/>
                <a:stretch>
                  <a:fillRect/>
                </a:stretch>
              </p:blipFill>
              <p:spPr>
                <a:xfrm>
                  <a:off x="10977600" y="1457560"/>
                  <a:ext cx="264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71B5BAD7-F082-2E45-92AD-AA8E7FC01AEC}"/>
                    </a:ext>
                  </a:extLst>
                </p14:cNvPr>
                <p14:cNvContentPartPr/>
                <p14:nvPr/>
              </p14:nvContentPartPr>
              <p14:xfrm>
                <a:off x="11257320" y="1422280"/>
                <a:ext cx="327960" cy="152640"/>
              </p14:xfrm>
            </p:contentPart>
          </mc:Choice>
          <mc:Fallback xmlns="">
            <p:pic>
              <p:nvPicPr>
                <p:cNvPr id="73" name="Ink 72">
                  <a:extLst>
                    <a:ext uri="{FF2B5EF4-FFF2-40B4-BE49-F238E27FC236}">
                      <a16:creationId xmlns:a16="http://schemas.microsoft.com/office/drawing/2014/main" id="{71B5BAD7-F082-2E45-92AD-AA8E7FC01AEC}"/>
                    </a:ext>
                  </a:extLst>
                </p:cNvPr>
                <p:cNvPicPr/>
                <p:nvPr/>
              </p:nvPicPr>
              <p:blipFill>
                <a:blip r:embed="rId117"/>
                <a:stretch>
                  <a:fillRect/>
                </a:stretch>
              </p:blipFill>
              <p:spPr>
                <a:xfrm>
                  <a:off x="11241840" y="1406800"/>
                  <a:ext cx="358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48FDC4CF-FC98-5549-BD15-E402B2BF1BDD}"/>
                    </a:ext>
                  </a:extLst>
                </p14:cNvPr>
                <p14:cNvContentPartPr/>
                <p14:nvPr/>
              </p14:nvContentPartPr>
              <p14:xfrm>
                <a:off x="11662320" y="1413640"/>
                <a:ext cx="86760" cy="169920"/>
              </p14:xfrm>
            </p:contentPart>
          </mc:Choice>
          <mc:Fallback xmlns="">
            <p:pic>
              <p:nvPicPr>
                <p:cNvPr id="74" name="Ink 73">
                  <a:extLst>
                    <a:ext uri="{FF2B5EF4-FFF2-40B4-BE49-F238E27FC236}">
                      <a16:creationId xmlns:a16="http://schemas.microsoft.com/office/drawing/2014/main" id="{48FDC4CF-FC98-5549-BD15-E402B2BF1BDD}"/>
                    </a:ext>
                  </a:extLst>
                </p:cNvPr>
                <p:cNvPicPr/>
                <p:nvPr/>
              </p:nvPicPr>
              <p:blipFill>
                <a:blip r:embed="rId119"/>
                <a:stretch>
                  <a:fillRect/>
                </a:stretch>
              </p:blipFill>
              <p:spPr>
                <a:xfrm>
                  <a:off x="11647200" y="1398520"/>
                  <a:ext cx="117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1E4CE0E2-0644-B547-A3D8-623C5A36818E}"/>
                    </a:ext>
                  </a:extLst>
                </p14:cNvPr>
                <p14:cNvContentPartPr/>
                <p14:nvPr/>
              </p14:nvContentPartPr>
              <p14:xfrm>
                <a:off x="11775360" y="1523800"/>
                <a:ext cx="4680" cy="2520"/>
              </p14:xfrm>
            </p:contentPart>
          </mc:Choice>
          <mc:Fallback xmlns="">
            <p:pic>
              <p:nvPicPr>
                <p:cNvPr id="75" name="Ink 74">
                  <a:extLst>
                    <a:ext uri="{FF2B5EF4-FFF2-40B4-BE49-F238E27FC236}">
                      <a16:creationId xmlns:a16="http://schemas.microsoft.com/office/drawing/2014/main" id="{1E4CE0E2-0644-B547-A3D8-623C5A36818E}"/>
                    </a:ext>
                  </a:extLst>
                </p:cNvPr>
                <p:cNvPicPr/>
                <p:nvPr/>
              </p:nvPicPr>
              <p:blipFill>
                <a:blip r:embed="rId121"/>
                <a:stretch>
                  <a:fillRect/>
                </a:stretch>
              </p:blipFill>
              <p:spPr>
                <a:xfrm>
                  <a:off x="11759880" y="1508680"/>
                  <a:ext cx="35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CFF2FC64-3B72-0D4A-A922-5FC4C0CDEF97}"/>
                    </a:ext>
                  </a:extLst>
                </p14:cNvPr>
                <p14:cNvContentPartPr/>
                <p14:nvPr/>
              </p14:nvContentPartPr>
              <p14:xfrm>
                <a:off x="11754840" y="1210600"/>
                <a:ext cx="288000" cy="251280"/>
              </p14:xfrm>
            </p:contentPart>
          </mc:Choice>
          <mc:Fallback xmlns="">
            <p:pic>
              <p:nvPicPr>
                <p:cNvPr id="76" name="Ink 75">
                  <a:extLst>
                    <a:ext uri="{FF2B5EF4-FFF2-40B4-BE49-F238E27FC236}">
                      <a16:creationId xmlns:a16="http://schemas.microsoft.com/office/drawing/2014/main" id="{CFF2FC64-3B72-0D4A-A922-5FC4C0CDEF97}"/>
                    </a:ext>
                  </a:extLst>
                </p:cNvPr>
                <p:cNvPicPr/>
                <p:nvPr/>
              </p:nvPicPr>
              <p:blipFill>
                <a:blip r:embed="rId123"/>
                <a:stretch>
                  <a:fillRect/>
                </a:stretch>
              </p:blipFill>
              <p:spPr>
                <a:xfrm>
                  <a:off x="11739720" y="1195480"/>
                  <a:ext cx="318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CA58924D-254C-1949-857D-F00E604C53AE}"/>
                    </a:ext>
                  </a:extLst>
                </p14:cNvPr>
                <p14:cNvContentPartPr/>
                <p14:nvPr/>
              </p14:nvContentPartPr>
              <p14:xfrm>
                <a:off x="11859600" y="1541800"/>
                <a:ext cx="17640" cy="2520"/>
              </p14:xfrm>
            </p:contentPart>
          </mc:Choice>
          <mc:Fallback xmlns="">
            <p:pic>
              <p:nvPicPr>
                <p:cNvPr id="77" name="Ink 76">
                  <a:extLst>
                    <a:ext uri="{FF2B5EF4-FFF2-40B4-BE49-F238E27FC236}">
                      <a16:creationId xmlns:a16="http://schemas.microsoft.com/office/drawing/2014/main" id="{CA58924D-254C-1949-857D-F00E604C53AE}"/>
                    </a:ext>
                  </a:extLst>
                </p:cNvPr>
                <p:cNvPicPr/>
                <p:nvPr/>
              </p:nvPicPr>
              <p:blipFill>
                <a:blip r:embed="rId125"/>
                <a:stretch>
                  <a:fillRect/>
                </a:stretch>
              </p:blipFill>
              <p:spPr>
                <a:xfrm>
                  <a:off x="11844480" y="1526680"/>
                  <a:ext cx="48240" cy="33120"/>
                </a:xfrm>
                <a:prstGeom prst="rect">
                  <a:avLst/>
                </a:prstGeom>
              </p:spPr>
            </p:pic>
          </mc:Fallback>
        </mc:AlternateContent>
      </p:grpSp>
      <p:grpSp>
        <p:nvGrpSpPr>
          <p:cNvPr id="103" name="Group 102">
            <a:extLst>
              <a:ext uri="{FF2B5EF4-FFF2-40B4-BE49-F238E27FC236}">
                <a16:creationId xmlns:a16="http://schemas.microsoft.com/office/drawing/2014/main" id="{2A4D772A-9B67-F04C-9322-602FB760D612}"/>
              </a:ext>
            </a:extLst>
          </p:cNvPr>
          <p:cNvGrpSpPr/>
          <p:nvPr/>
        </p:nvGrpSpPr>
        <p:grpSpPr>
          <a:xfrm>
            <a:off x="6621600" y="2180440"/>
            <a:ext cx="1460160" cy="2206800"/>
            <a:chOff x="6621600" y="2180440"/>
            <a:chExt cx="1460160" cy="2206800"/>
          </a:xfrm>
        </p:grpSpPr>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34DD9714-2AD9-964C-B9B1-824B159DEDDD}"/>
                    </a:ext>
                  </a:extLst>
                </p14:cNvPr>
                <p14:cNvContentPartPr/>
                <p14:nvPr/>
              </p14:nvContentPartPr>
              <p14:xfrm>
                <a:off x="6799080" y="2180440"/>
                <a:ext cx="1048320" cy="1027440"/>
              </p14:xfrm>
            </p:contentPart>
          </mc:Choice>
          <mc:Fallback xmlns="">
            <p:pic>
              <p:nvPicPr>
                <p:cNvPr id="79" name="Ink 78">
                  <a:extLst>
                    <a:ext uri="{FF2B5EF4-FFF2-40B4-BE49-F238E27FC236}">
                      <a16:creationId xmlns:a16="http://schemas.microsoft.com/office/drawing/2014/main" id="{34DD9714-2AD9-964C-B9B1-824B159DEDDD}"/>
                    </a:ext>
                  </a:extLst>
                </p:cNvPr>
                <p:cNvPicPr/>
                <p:nvPr/>
              </p:nvPicPr>
              <p:blipFill>
                <a:blip r:embed="rId127"/>
                <a:stretch>
                  <a:fillRect/>
                </a:stretch>
              </p:blipFill>
              <p:spPr>
                <a:xfrm>
                  <a:off x="6783960" y="2165320"/>
                  <a:ext cx="107856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F0F299EA-E6CF-824A-AEE7-93AAD7F30341}"/>
                    </a:ext>
                  </a:extLst>
                </p14:cNvPr>
                <p14:cNvContentPartPr/>
                <p14:nvPr/>
              </p14:nvContentPartPr>
              <p14:xfrm>
                <a:off x="7239720" y="2653480"/>
                <a:ext cx="159840" cy="149760"/>
              </p14:xfrm>
            </p:contentPart>
          </mc:Choice>
          <mc:Fallback xmlns="">
            <p:pic>
              <p:nvPicPr>
                <p:cNvPr id="80" name="Ink 79">
                  <a:extLst>
                    <a:ext uri="{FF2B5EF4-FFF2-40B4-BE49-F238E27FC236}">
                      <a16:creationId xmlns:a16="http://schemas.microsoft.com/office/drawing/2014/main" id="{F0F299EA-E6CF-824A-AEE7-93AAD7F30341}"/>
                    </a:ext>
                  </a:extLst>
                </p:cNvPr>
                <p:cNvPicPr/>
                <p:nvPr/>
              </p:nvPicPr>
              <p:blipFill>
                <a:blip r:embed="rId129"/>
                <a:stretch>
                  <a:fillRect/>
                </a:stretch>
              </p:blipFill>
              <p:spPr>
                <a:xfrm>
                  <a:off x="7224600" y="2638360"/>
                  <a:ext cx="190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A587D683-F7BB-3049-8F01-81A597D3AD3E}"/>
                    </a:ext>
                  </a:extLst>
                </p14:cNvPr>
                <p14:cNvContentPartPr/>
                <p14:nvPr/>
              </p14:nvContentPartPr>
              <p14:xfrm>
                <a:off x="6621600" y="2753200"/>
                <a:ext cx="711000" cy="960120"/>
              </p14:xfrm>
            </p:contentPart>
          </mc:Choice>
          <mc:Fallback xmlns="">
            <p:pic>
              <p:nvPicPr>
                <p:cNvPr id="82" name="Ink 81">
                  <a:extLst>
                    <a:ext uri="{FF2B5EF4-FFF2-40B4-BE49-F238E27FC236}">
                      <a16:creationId xmlns:a16="http://schemas.microsoft.com/office/drawing/2014/main" id="{A587D683-F7BB-3049-8F01-81A597D3AD3E}"/>
                    </a:ext>
                  </a:extLst>
                </p:cNvPr>
                <p:cNvPicPr/>
                <p:nvPr/>
              </p:nvPicPr>
              <p:blipFill>
                <a:blip r:embed="rId131"/>
                <a:stretch>
                  <a:fillRect/>
                </a:stretch>
              </p:blipFill>
              <p:spPr>
                <a:xfrm>
                  <a:off x="6606480" y="2738080"/>
                  <a:ext cx="741600" cy="990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D0ECBF52-4EA9-084A-8D17-B4D0A085F950}"/>
                    </a:ext>
                  </a:extLst>
                </p14:cNvPr>
                <p14:cNvContentPartPr/>
                <p14:nvPr/>
              </p14:nvContentPartPr>
              <p14:xfrm>
                <a:off x="6736080" y="3667600"/>
                <a:ext cx="168480" cy="193680"/>
              </p14:xfrm>
            </p:contentPart>
          </mc:Choice>
          <mc:Fallback xmlns="">
            <p:pic>
              <p:nvPicPr>
                <p:cNvPr id="84" name="Ink 83">
                  <a:extLst>
                    <a:ext uri="{FF2B5EF4-FFF2-40B4-BE49-F238E27FC236}">
                      <a16:creationId xmlns:a16="http://schemas.microsoft.com/office/drawing/2014/main" id="{D0ECBF52-4EA9-084A-8D17-B4D0A085F950}"/>
                    </a:ext>
                  </a:extLst>
                </p:cNvPr>
                <p:cNvPicPr/>
                <p:nvPr/>
              </p:nvPicPr>
              <p:blipFill>
                <a:blip r:embed="rId133"/>
                <a:stretch>
                  <a:fillRect/>
                </a:stretch>
              </p:blipFill>
              <p:spPr>
                <a:xfrm>
                  <a:off x="6720600" y="3652480"/>
                  <a:ext cx="1987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A90AA970-021D-1F49-AB0C-BF0B11075B03}"/>
                    </a:ext>
                  </a:extLst>
                </p14:cNvPr>
                <p14:cNvContentPartPr/>
                <p14:nvPr/>
              </p14:nvContentPartPr>
              <p14:xfrm>
                <a:off x="6917160" y="3789640"/>
                <a:ext cx="103320" cy="249840"/>
              </p14:xfrm>
            </p:contentPart>
          </mc:Choice>
          <mc:Fallback xmlns="">
            <p:pic>
              <p:nvPicPr>
                <p:cNvPr id="85" name="Ink 84">
                  <a:extLst>
                    <a:ext uri="{FF2B5EF4-FFF2-40B4-BE49-F238E27FC236}">
                      <a16:creationId xmlns:a16="http://schemas.microsoft.com/office/drawing/2014/main" id="{A90AA970-021D-1F49-AB0C-BF0B11075B03}"/>
                    </a:ext>
                  </a:extLst>
                </p:cNvPr>
                <p:cNvPicPr/>
                <p:nvPr/>
              </p:nvPicPr>
              <p:blipFill>
                <a:blip r:embed="rId135"/>
                <a:stretch>
                  <a:fillRect/>
                </a:stretch>
              </p:blipFill>
              <p:spPr>
                <a:xfrm>
                  <a:off x="6901680" y="3774160"/>
                  <a:ext cx="1339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06260DE5-7370-2A41-A4C0-831DD086C416}"/>
                    </a:ext>
                  </a:extLst>
                </p14:cNvPr>
                <p14:cNvContentPartPr/>
                <p14:nvPr/>
              </p14:nvContentPartPr>
              <p14:xfrm>
                <a:off x="7124520" y="3708280"/>
                <a:ext cx="46080" cy="184680"/>
              </p14:xfrm>
            </p:contentPart>
          </mc:Choice>
          <mc:Fallback xmlns="">
            <p:pic>
              <p:nvPicPr>
                <p:cNvPr id="86" name="Ink 85">
                  <a:extLst>
                    <a:ext uri="{FF2B5EF4-FFF2-40B4-BE49-F238E27FC236}">
                      <a16:creationId xmlns:a16="http://schemas.microsoft.com/office/drawing/2014/main" id="{06260DE5-7370-2A41-A4C0-831DD086C416}"/>
                    </a:ext>
                  </a:extLst>
                </p:cNvPr>
                <p:cNvPicPr/>
                <p:nvPr/>
              </p:nvPicPr>
              <p:blipFill>
                <a:blip r:embed="rId137"/>
                <a:stretch>
                  <a:fillRect/>
                </a:stretch>
              </p:blipFill>
              <p:spPr>
                <a:xfrm>
                  <a:off x="7109400" y="3692800"/>
                  <a:ext cx="76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7D6C9F61-C50D-8A41-B65E-5EA9C7E39C04}"/>
                    </a:ext>
                  </a:extLst>
                </p14:cNvPr>
                <p14:cNvContentPartPr/>
                <p14:nvPr/>
              </p14:nvContentPartPr>
              <p14:xfrm>
                <a:off x="7213440" y="3819880"/>
                <a:ext cx="77040" cy="74160"/>
              </p14:xfrm>
            </p:contentPart>
          </mc:Choice>
          <mc:Fallback xmlns="">
            <p:pic>
              <p:nvPicPr>
                <p:cNvPr id="87" name="Ink 86">
                  <a:extLst>
                    <a:ext uri="{FF2B5EF4-FFF2-40B4-BE49-F238E27FC236}">
                      <a16:creationId xmlns:a16="http://schemas.microsoft.com/office/drawing/2014/main" id="{7D6C9F61-C50D-8A41-B65E-5EA9C7E39C04}"/>
                    </a:ext>
                  </a:extLst>
                </p:cNvPr>
                <p:cNvPicPr/>
                <p:nvPr/>
              </p:nvPicPr>
              <p:blipFill>
                <a:blip r:embed="rId139"/>
                <a:stretch>
                  <a:fillRect/>
                </a:stretch>
              </p:blipFill>
              <p:spPr>
                <a:xfrm>
                  <a:off x="7198320" y="3804760"/>
                  <a:ext cx="107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B6A94ED7-E0C1-FD4F-A529-AFC66FCF9683}"/>
                    </a:ext>
                  </a:extLst>
                </p14:cNvPr>
                <p14:cNvContentPartPr/>
                <p14:nvPr/>
              </p14:nvContentPartPr>
              <p14:xfrm>
                <a:off x="7325040" y="3830320"/>
                <a:ext cx="29520" cy="76680"/>
              </p14:xfrm>
            </p:contentPart>
          </mc:Choice>
          <mc:Fallback xmlns="">
            <p:pic>
              <p:nvPicPr>
                <p:cNvPr id="88" name="Ink 87">
                  <a:extLst>
                    <a:ext uri="{FF2B5EF4-FFF2-40B4-BE49-F238E27FC236}">
                      <a16:creationId xmlns:a16="http://schemas.microsoft.com/office/drawing/2014/main" id="{B6A94ED7-E0C1-FD4F-A529-AFC66FCF9683}"/>
                    </a:ext>
                  </a:extLst>
                </p:cNvPr>
                <p:cNvPicPr/>
                <p:nvPr/>
              </p:nvPicPr>
              <p:blipFill>
                <a:blip r:embed="rId141"/>
                <a:stretch>
                  <a:fillRect/>
                </a:stretch>
              </p:blipFill>
              <p:spPr>
                <a:xfrm>
                  <a:off x="7309920" y="3814840"/>
                  <a:ext cx="59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F61133B5-A757-9741-8384-9F9870ADC3F5}"/>
                    </a:ext>
                  </a:extLst>
                </p14:cNvPr>
                <p14:cNvContentPartPr/>
                <p14:nvPr/>
              </p14:nvContentPartPr>
              <p14:xfrm>
                <a:off x="7396320" y="3738880"/>
                <a:ext cx="3960" cy="8280"/>
              </p14:xfrm>
            </p:contentPart>
          </mc:Choice>
          <mc:Fallback xmlns="">
            <p:pic>
              <p:nvPicPr>
                <p:cNvPr id="89" name="Ink 88">
                  <a:extLst>
                    <a:ext uri="{FF2B5EF4-FFF2-40B4-BE49-F238E27FC236}">
                      <a16:creationId xmlns:a16="http://schemas.microsoft.com/office/drawing/2014/main" id="{F61133B5-A757-9741-8384-9F9870ADC3F5}"/>
                    </a:ext>
                  </a:extLst>
                </p:cNvPr>
                <p:cNvPicPr/>
                <p:nvPr/>
              </p:nvPicPr>
              <p:blipFill>
                <a:blip r:embed="rId143"/>
                <a:stretch>
                  <a:fillRect/>
                </a:stretch>
              </p:blipFill>
              <p:spPr>
                <a:xfrm>
                  <a:off x="7381200" y="3723400"/>
                  <a:ext cx="3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8CEA0576-1BC6-8140-8871-6CB57EE3F3B3}"/>
                    </a:ext>
                  </a:extLst>
                </p14:cNvPr>
                <p14:cNvContentPartPr/>
                <p14:nvPr/>
              </p14:nvContentPartPr>
              <p14:xfrm>
                <a:off x="7433040" y="3677680"/>
                <a:ext cx="105840" cy="225000"/>
              </p14:xfrm>
            </p:contentPart>
          </mc:Choice>
          <mc:Fallback xmlns="">
            <p:pic>
              <p:nvPicPr>
                <p:cNvPr id="90" name="Ink 89">
                  <a:extLst>
                    <a:ext uri="{FF2B5EF4-FFF2-40B4-BE49-F238E27FC236}">
                      <a16:creationId xmlns:a16="http://schemas.microsoft.com/office/drawing/2014/main" id="{8CEA0576-1BC6-8140-8871-6CB57EE3F3B3}"/>
                    </a:ext>
                  </a:extLst>
                </p:cNvPr>
                <p:cNvPicPr/>
                <p:nvPr/>
              </p:nvPicPr>
              <p:blipFill>
                <a:blip r:embed="rId145"/>
                <a:stretch>
                  <a:fillRect/>
                </a:stretch>
              </p:blipFill>
              <p:spPr>
                <a:xfrm>
                  <a:off x="7417920" y="3662560"/>
                  <a:ext cx="1364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91CAC14A-8D15-9B4B-8B9F-7E0EAFF74E53}"/>
                    </a:ext>
                  </a:extLst>
                </p14:cNvPr>
                <p14:cNvContentPartPr/>
                <p14:nvPr/>
              </p14:nvContentPartPr>
              <p14:xfrm>
                <a:off x="7589280" y="3806560"/>
                <a:ext cx="281160" cy="95040"/>
              </p14:xfrm>
            </p:contentPart>
          </mc:Choice>
          <mc:Fallback xmlns="">
            <p:pic>
              <p:nvPicPr>
                <p:cNvPr id="91" name="Ink 90">
                  <a:extLst>
                    <a:ext uri="{FF2B5EF4-FFF2-40B4-BE49-F238E27FC236}">
                      <a16:creationId xmlns:a16="http://schemas.microsoft.com/office/drawing/2014/main" id="{91CAC14A-8D15-9B4B-8B9F-7E0EAFF74E53}"/>
                    </a:ext>
                  </a:extLst>
                </p:cNvPr>
                <p:cNvPicPr/>
                <p:nvPr/>
              </p:nvPicPr>
              <p:blipFill>
                <a:blip r:embed="rId147"/>
                <a:stretch>
                  <a:fillRect/>
                </a:stretch>
              </p:blipFill>
              <p:spPr>
                <a:xfrm>
                  <a:off x="7574160" y="3791440"/>
                  <a:ext cx="311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BCF2B7B6-9CD5-6F46-AF98-0F4F2190363E}"/>
                    </a:ext>
                  </a:extLst>
                </p14:cNvPr>
                <p14:cNvContentPartPr/>
                <p14:nvPr/>
              </p14:nvContentPartPr>
              <p14:xfrm>
                <a:off x="7924800" y="3839680"/>
                <a:ext cx="156960" cy="83160"/>
              </p14:xfrm>
            </p:contentPart>
          </mc:Choice>
          <mc:Fallback xmlns="">
            <p:pic>
              <p:nvPicPr>
                <p:cNvPr id="92" name="Ink 91">
                  <a:extLst>
                    <a:ext uri="{FF2B5EF4-FFF2-40B4-BE49-F238E27FC236}">
                      <a16:creationId xmlns:a16="http://schemas.microsoft.com/office/drawing/2014/main" id="{BCF2B7B6-9CD5-6F46-AF98-0F4F2190363E}"/>
                    </a:ext>
                  </a:extLst>
                </p:cNvPr>
                <p:cNvPicPr/>
                <p:nvPr/>
              </p:nvPicPr>
              <p:blipFill>
                <a:blip r:embed="rId149"/>
                <a:stretch>
                  <a:fillRect/>
                </a:stretch>
              </p:blipFill>
              <p:spPr>
                <a:xfrm>
                  <a:off x="7909680" y="3824200"/>
                  <a:ext cx="187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Ink 92">
                  <a:extLst>
                    <a:ext uri="{FF2B5EF4-FFF2-40B4-BE49-F238E27FC236}">
                      <a16:creationId xmlns:a16="http://schemas.microsoft.com/office/drawing/2014/main" id="{1469F60D-6751-F54B-BAB8-C53E05CD1DA8}"/>
                    </a:ext>
                  </a:extLst>
                </p14:cNvPr>
                <p14:cNvContentPartPr/>
                <p14:nvPr/>
              </p14:nvContentPartPr>
              <p14:xfrm>
                <a:off x="7246560" y="4063960"/>
                <a:ext cx="112680" cy="104040"/>
              </p14:xfrm>
            </p:contentPart>
          </mc:Choice>
          <mc:Fallback xmlns="">
            <p:pic>
              <p:nvPicPr>
                <p:cNvPr id="93" name="Ink 92">
                  <a:extLst>
                    <a:ext uri="{FF2B5EF4-FFF2-40B4-BE49-F238E27FC236}">
                      <a16:creationId xmlns:a16="http://schemas.microsoft.com/office/drawing/2014/main" id="{1469F60D-6751-F54B-BAB8-C53E05CD1DA8}"/>
                    </a:ext>
                  </a:extLst>
                </p:cNvPr>
                <p:cNvPicPr/>
                <p:nvPr/>
              </p:nvPicPr>
              <p:blipFill>
                <a:blip r:embed="rId151"/>
                <a:stretch>
                  <a:fillRect/>
                </a:stretch>
              </p:blipFill>
              <p:spPr>
                <a:xfrm>
                  <a:off x="7231440" y="4048480"/>
                  <a:ext cx="14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Ink 93">
                  <a:extLst>
                    <a:ext uri="{FF2B5EF4-FFF2-40B4-BE49-F238E27FC236}">
                      <a16:creationId xmlns:a16="http://schemas.microsoft.com/office/drawing/2014/main" id="{9FBA5667-70D2-FA41-A76D-AFB5B655B083}"/>
                    </a:ext>
                  </a:extLst>
                </p14:cNvPr>
                <p14:cNvContentPartPr/>
                <p14:nvPr/>
              </p14:nvContentPartPr>
              <p14:xfrm>
                <a:off x="7437000" y="4094200"/>
                <a:ext cx="78840" cy="63360"/>
              </p14:xfrm>
            </p:contentPart>
          </mc:Choice>
          <mc:Fallback xmlns="">
            <p:pic>
              <p:nvPicPr>
                <p:cNvPr id="94" name="Ink 93">
                  <a:extLst>
                    <a:ext uri="{FF2B5EF4-FFF2-40B4-BE49-F238E27FC236}">
                      <a16:creationId xmlns:a16="http://schemas.microsoft.com/office/drawing/2014/main" id="{9FBA5667-70D2-FA41-A76D-AFB5B655B083}"/>
                    </a:ext>
                  </a:extLst>
                </p:cNvPr>
                <p:cNvPicPr/>
                <p:nvPr/>
              </p:nvPicPr>
              <p:blipFill>
                <a:blip r:embed="rId153"/>
                <a:stretch>
                  <a:fillRect/>
                </a:stretch>
              </p:blipFill>
              <p:spPr>
                <a:xfrm>
                  <a:off x="7421520" y="4079080"/>
                  <a:ext cx="109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Ink 94">
                  <a:extLst>
                    <a:ext uri="{FF2B5EF4-FFF2-40B4-BE49-F238E27FC236}">
                      <a16:creationId xmlns:a16="http://schemas.microsoft.com/office/drawing/2014/main" id="{7E5A4D4B-8ACA-8C45-BF52-3DF7058BC95E}"/>
                    </a:ext>
                  </a:extLst>
                </p14:cNvPr>
                <p14:cNvContentPartPr/>
                <p14:nvPr/>
              </p14:nvContentPartPr>
              <p14:xfrm>
                <a:off x="7546440" y="4108600"/>
                <a:ext cx="100800" cy="278640"/>
              </p14:xfrm>
            </p:contentPart>
          </mc:Choice>
          <mc:Fallback xmlns="">
            <p:pic>
              <p:nvPicPr>
                <p:cNvPr id="95" name="Ink 94">
                  <a:extLst>
                    <a:ext uri="{FF2B5EF4-FFF2-40B4-BE49-F238E27FC236}">
                      <a16:creationId xmlns:a16="http://schemas.microsoft.com/office/drawing/2014/main" id="{7E5A4D4B-8ACA-8C45-BF52-3DF7058BC95E}"/>
                    </a:ext>
                  </a:extLst>
                </p:cNvPr>
                <p:cNvPicPr/>
                <p:nvPr/>
              </p:nvPicPr>
              <p:blipFill>
                <a:blip r:embed="rId155"/>
                <a:stretch>
                  <a:fillRect/>
                </a:stretch>
              </p:blipFill>
              <p:spPr>
                <a:xfrm>
                  <a:off x="7531320" y="4093120"/>
                  <a:ext cx="1314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Ink 95">
                  <a:extLst>
                    <a:ext uri="{FF2B5EF4-FFF2-40B4-BE49-F238E27FC236}">
                      <a16:creationId xmlns:a16="http://schemas.microsoft.com/office/drawing/2014/main" id="{96CCD87A-59BC-D545-B0B2-E60D90D7B712}"/>
                    </a:ext>
                  </a:extLst>
                </p14:cNvPr>
                <p14:cNvContentPartPr/>
                <p14:nvPr/>
              </p14:nvContentPartPr>
              <p14:xfrm>
                <a:off x="7779360" y="4033360"/>
                <a:ext cx="14760" cy="174960"/>
              </p14:xfrm>
            </p:contentPart>
          </mc:Choice>
          <mc:Fallback xmlns="">
            <p:pic>
              <p:nvPicPr>
                <p:cNvPr id="96" name="Ink 95">
                  <a:extLst>
                    <a:ext uri="{FF2B5EF4-FFF2-40B4-BE49-F238E27FC236}">
                      <a16:creationId xmlns:a16="http://schemas.microsoft.com/office/drawing/2014/main" id="{96CCD87A-59BC-D545-B0B2-E60D90D7B712}"/>
                    </a:ext>
                  </a:extLst>
                </p:cNvPr>
                <p:cNvPicPr/>
                <p:nvPr/>
              </p:nvPicPr>
              <p:blipFill>
                <a:blip r:embed="rId157"/>
                <a:stretch>
                  <a:fillRect/>
                </a:stretch>
              </p:blipFill>
              <p:spPr>
                <a:xfrm>
                  <a:off x="7764240" y="4018240"/>
                  <a:ext cx="45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Ink 96">
                  <a:extLst>
                    <a:ext uri="{FF2B5EF4-FFF2-40B4-BE49-F238E27FC236}">
                      <a16:creationId xmlns:a16="http://schemas.microsoft.com/office/drawing/2014/main" id="{C1C22D58-2B5E-3A42-9B58-72504C5353F5}"/>
                    </a:ext>
                  </a:extLst>
                </p14:cNvPr>
                <p14:cNvContentPartPr/>
                <p14:nvPr/>
              </p14:nvContentPartPr>
              <p14:xfrm>
                <a:off x="7721400" y="4134880"/>
                <a:ext cx="96840" cy="22320"/>
              </p14:xfrm>
            </p:contentPart>
          </mc:Choice>
          <mc:Fallback xmlns="">
            <p:pic>
              <p:nvPicPr>
                <p:cNvPr id="97" name="Ink 96">
                  <a:extLst>
                    <a:ext uri="{FF2B5EF4-FFF2-40B4-BE49-F238E27FC236}">
                      <a16:creationId xmlns:a16="http://schemas.microsoft.com/office/drawing/2014/main" id="{C1C22D58-2B5E-3A42-9B58-72504C5353F5}"/>
                    </a:ext>
                  </a:extLst>
                </p:cNvPr>
                <p:cNvPicPr/>
                <p:nvPr/>
              </p:nvPicPr>
              <p:blipFill>
                <a:blip r:embed="rId159"/>
                <a:stretch>
                  <a:fillRect/>
                </a:stretch>
              </p:blipFill>
              <p:spPr>
                <a:xfrm>
                  <a:off x="7706280" y="4119760"/>
                  <a:ext cx="127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Ink 97">
                  <a:extLst>
                    <a:ext uri="{FF2B5EF4-FFF2-40B4-BE49-F238E27FC236}">
                      <a16:creationId xmlns:a16="http://schemas.microsoft.com/office/drawing/2014/main" id="{CAEAEBC5-C4E7-6F45-9509-92C4F03E1CF5}"/>
                    </a:ext>
                  </a:extLst>
                </p14:cNvPr>
                <p14:cNvContentPartPr/>
                <p14:nvPr/>
              </p14:nvContentPartPr>
              <p14:xfrm>
                <a:off x="7716000" y="3982600"/>
                <a:ext cx="6120" cy="83880"/>
              </p14:xfrm>
            </p:contentPart>
          </mc:Choice>
          <mc:Fallback xmlns="">
            <p:pic>
              <p:nvPicPr>
                <p:cNvPr id="98" name="Ink 97">
                  <a:extLst>
                    <a:ext uri="{FF2B5EF4-FFF2-40B4-BE49-F238E27FC236}">
                      <a16:creationId xmlns:a16="http://schemas.microsoft.com/office/drawing/2014/main" id="{CAEAEBC5-C4E7-6F45-9509-92C4F03E1CF5}"/>
                    </a:ext>
                  </a:extLst>
                </p:cNvPr>
                <p:cNvPicPr/>
                <p:nvPr/>
              </p:nvPicPr>
              <p:blipFill>
                <a:blip r:embed="rId161"/>
                <a:stretch>
                  <a:fillRect/>
                </a:stretch>
              </p:blipFill>
              <p:spPr>
                <a:xfrm>
                  <a:off x="7700880" y="3967120"/>
                  <a:ext cx="36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Ink 99">
                  <a:extLst>
                    <a:ext uri="{FF2B5EF4-FFF2-40B4-BE49-F238E27FC236}">
                      <a16:creationId xmlns:a16="http://schemas.microsoft.com/office/drawing/2014/main" id="{B5439F44-20AB-EB4B-944A-15E6207820DD}"/>
                    </a:ext>
                  </a:extLst>
                </p14:cNvPr>
                <p14:cNvContentPartPr/>
                <p14:nvPr/>
              </p14:nvContentPartPr>
              <p14:xfrm>
                <a:off x="7056480" y="2347120"/>
                <a:ext cx="145800" cy="160200"/>
              </p14:xfrm>
            </p:contentPart>
          </mc:Choice>
          <mc:Fallback xmlns="">
            <p:pic>
              <p:nvPicPr>
                <p:cNvPr id="100" name="Ink 99">
                  <a:extLst>
                    <a:ext uri="{FF2B5EF4-FFF2-40B4-BE49-F238E27FC236}">
                      <a16:creationId xmlns:a16="http://schemas.microsoft.com/office/drawing/2014/main" id="{B5439F44-20AB-EB4B-944A-15E6207820DD}"/>
                    </a:ext>
                  </a:extLst>
                </p:cNvPr>
                <p:cNvPicPr/>
                <p:nvPr/>
              </p:nvPicPr>
              <p:blipFill>
                <a:blip r:embed="rId163"/>
                <a:stretch>
                  <a:fillRect/>
                </a:stretch>
              </p:blipFill>
              <p:spPr>
                <a:xfrm>
                  <a:off x="7041360" y="2332000"/>
                  <a:ext cx="176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Ink 100">
                  <a:extLst>
                    <a:ext uri="{FF2B5EF4-FFF2-40B4-BE49-F238E27FC236}">
                      <a16:creationId xmlns:a16="http://schemas.microsoft.com/office/drawing/2014/main" id="{C7A89E1B-19F1-F443-BEA8-E48339A075B4}"/>
                    </a:ext>
                  </a:extLst>
                </p14:cNvPr>
                <p14:cNvContentPartPr/>
                <p14:nvPr/>
              </p14:nvContentPartPr>
              <p14:xfrm>
                <a:off x="7604400" y="2503720"/>
                <a:ext cx="156960" cy="157680"/>
              </p14:xfrm>
            </p:contentPart>
          </mc:Choice>
          <mc:Fallback xmlns="">
            <p:pic>
              <p:nvPicPr>
                <p:cNvPr id="101" name="Ink 100">
                  <a:extLst>
                    <a:ext uri="{FF2B5EF4-FFF2-40B4-BE49-F238E27FC236}">
                      <a16:creationId xmlns:a16="http://schemas.microsoft.com/office/drawing/2014/main" id="{C7A89E1B-19F1-F443-BEA8-E48339A075B4}"/>
                    </a:ext>
                  </a:extLst>
                </p:cNvPr>
                <p:cNvPicPr/>
                <p:nvPr/>
              </p:nvPicPr>
              <p:blipFill>
                <a:blip r:embed="rId165"/>
                <a:stretch>
                  <a:fillRect/>
                </a:stretch>
              </p:blipFill>
              <p:spPr>
                <a:xfrm>
                  <a:off x="7588920" y="2488240"/>
                  <a:ext cx="187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Ink 101">
                  <a:extLst>
                    <a:ext uri="{FF2B5EF4-FFF2-40B4-BE49-F238E27FC236}">
                      <a16:creationId xmlns:a16="http://schemas.microsoft.com/office/drawing/2014/main" id="{3C037B1C-95A9-5D40-A5AE-92B70E3F7678}"/>
                    </a:ext>
                  </a:extLst>
                </p14:cNvPr>
                <p14:cNvContentPartPr/>
                <p14:nvPr/>
              </p14:nvContentPartPr>
              <p14:xfrm>
                <a:off x="7065120" y="2905840"/>
                <a:ext cx="115200" cy="169920"/>
              </p14:xfrm>
            </p:contentPart>
          </mc:Choice>
          <mc:Fallback xmlns="">
            <p:pic>
              <p:nvPicPr>
                <p:cNvPr id="102" name="Ink 101">
                  <a:extLst>
                    <a:ext uri="{FF2B5EF4-FFF2-40B4-BE49-F238E27FC236}">
                      <a16:creationId xmlns:a16="http://schemas.microsoft.com/office/drawing/2014/main" id="{3C037B1C-95A9-5D40-A5AE-92B70E3F7678}"/>
                    </a:ext>
                  </a:extLst>
                </p:cNvPr>
                <p:cNvPicPr/>
                <p:nvPr/>
              </p:nvPicPr>
              <p:blipFill>
                <a:blip r:embed="rId167"/>
                <a:stretch>
                  <a:fillRect/>
                </a:stretch>
              </p:blipFill>
              <p:spPr>
                <a:xfrm>
                  <a:off x="7049640" y="2890720"/>
                  <a:ext cx="145800" cy="200160"/>
                </a:xfrm>
                <a:prstGeom prst="rect">
                  <a:avLst/>
                </a:prstGeom>
              </p:spPr>
            </p:pic>
          </mc:Fallback>
        </mc:AlternateContent>
      </p:grpSp>
      <p:grpSp>
        <p:nvGrpSpPr>
          <p:cNvPr id="109" name="Group 108">
            <a:extLst>
              <a:ext uri="{FF2B5EF4-FFF2-40B4-BE49-F238E27FC236}">
                <a16:creationId xmlns:a16="http://schemas.microsoft.com/office/drawing/2014/main" id="{E12CAC65-ADB3-CF40-8EB5-64F2DE4FF2CD}"/>
              </a:ext>
            </a:extLst>
          </p:cNvPr>
          <p:cNvGrpSpPr/>
          <p:nvPr/>
        </p:nvGrpSpPr>
        <p:grpSpPr>
          <a:xfrm>
            <a:off x="6429360" y="2031760"/>
            <a:ext cx="747000" cy="374400"/>
            <a:chOff x="6429360" y="2031760"/>
            <a:chExt cx="747000" cy="374400"/>
          </a:xfrm>
        </p:grpSpPr>
        <mc:AlternateContent xmlns:mc="http://schemas.openxmlformats.org/markup-compatibility/2006" xmlns:p14="http://schemas.microsoft.com/office/powerpoint/2010/main">
          <mc:Choice Requires="p14">
            <p:contentPart p14:bwMode="auto" r:id="rId168">
              <p14:nvContentPartPr>
                <p14:cNvPr id="104" name="Ink 103">
                  <a:extLst>
                    <a:ext uri="{FF2B5EF4-FFF2-40B4-BE49-F238E27FC236}">
                      <a16:creationId xmlns:a16="http://schemas.microsoft.com/office/drawing/2014/main" id="{794F3DA0-C37A-6C49-9794-A004DE1CAE37}"/>
                    </a:ext>
                  </a:extLst>
                </p14:cNvPr>
                <p14:cNvContentPartPr/>
                <p14:nvPr/>
              </p14:nvContentPartPr>
              <p14:xfrm>
                <a:off x="6429360" y="2072440"/>
                <a:ext cx="108360" cy="157320"/>
              </p14:xfrm>
            </p:contentPart>
          </mc:Choice>
          <mc:Fallback xmlns="">
            <p:pic>
              <p:nvPicPr>
                <p:cNvPr id="104" name="Ink 103">
                  <a:extLst>
                    <a:ext uri="{FF2B5EF4-FFF2-40B4-BE49-F238E27FC236}">
                      <a16:creationId xmlns:a16="http://schemas.microsoft.com/office/drawing/2014/main" id="{794F3DA0-C37A-6C49-9794-A004DE1CAE37}"/>
                    </a:ext>
                  </a:extLst>
                </p:cNvPr>
                <p:cNvPicPr/>
                <p:nvPr/>
              </p:nvPicPr>
              <p:blipFill>
                <a:blip r:embed="rId169"/>
                <a:stretch>
                  <a:fillRect/>
                </a:stretch>
              </p:blipFill>
              <p:spPr>
                <a:xfrm>
                  <a:off x="6414240" y="2057320"/>
                  <a:ext cx="138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Ink 104">
                  <a:extLst>
                    <a:ext uri="{FF2B5EF4-FFF2-40B4-BE49-F238E27FC236}">
                      <a16:creationId xmlns:a16="http://schemas.microsoft.com/office/drawing/2014/main" id="{4A0A45C9-AFA0-2C43-8E46-0B0F568746D3}"/>
                    </a:ext>
                  </a:extLst>
                </p14:cNvPr>
                <p14:cNvContentPartPr/>
                <p14:nvPr/>
              </p14:nvContentPartPr>
              <p14:xfrm>
                <a:off x="6644640" y="2031760"/>
                <a:ext cx="20160" cy="196920"/>
              </p14:xfrm>
            </p:contentPart>
          </mc:Choice>
          <mc:Fallback xmlns="">
            <p:pic>
              <p:nvPicPr>
                <p:cNvPr id="105" name="Ink 104">
                  <a:extLst>
                    <a:ext uri="{FF2B5EF4-FFF2-40B4-BE49-F238E27FC236}">
                      <a16:creationId xmlns:a16="http://schemas.microsoft.com/office/drawing/2014/main" id="{4A0A45C9-AFA0-2C43-8E46-0B0F568746D3}"/>
                    </a:ext>
                  </a:extLst>
                </p:cNvPr>
                <p:cNvPicPr/>
                <p:nvPr/>
              </p:nvPicPr>
              <p:blipFill>
                <a:blip r:embed="rId171"/>
                <a:stretch>
                  <a:fillRect/>
                </a:stretch>
              </p:blipFill>
              <p:spPr>
                <a:xfrm>
                  <a:off x="6629160" y="2016640"/>
                  <a:ext cx="50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Ink 105">
                  <a:extLst>
                    <a:ext uri="{FF2B5EF4-FFF2-40B4-BE49-F238E27FC236}">
                      <a16:creationId xmlns:a16="http://schemas.microsoft.com/office/drawing/2014/main" id="{1B3B4167-3A46-D248-AD79-102CE0A144C0}"/>
                    </a:ext>
                  </a:extLst>
                </p14:cNvPr>
                <p14:cNvContentPartPr/>
                <p14:nvPr/>
              </p14:nvContentPartPr>
              <p14:xfrm>
                <a:off x="6700080" y="2133280"/>
                <a:ext cx="86400" cy="203760"/>
              </p14:xfrm>
            </p:contentPart>
          </mc:Choice>
          <mc:Fallback xmlns="">
            <p:pic>
              <p:nvPicPr>
                <p:cNvPr id="106" name="Ink 105">
                  <a:extLst>
                    <a:ext uri="{FF2B5EF4-FFF2-40B4-BE49-F238E27FC236}">
                      <a16:creationId xmlns:a16="http://schemas.microsoft.com/office/drawing/2014/main" id="{1B3B4167-3A46-D248-AD79-102CE0A144C0}"/>
                    </a:ext>
                  </a:extLst>
                </p:cNvPr>
                <p:cNvPicPr/>
                <p:nvPr/>
              </p:nvPicPr>
              <p:blipFill>
                <a:blip r:embed="rId173"/>
                <a:stretch>
                  <a:fillRect/>
                </a:stretch>
              </p:blipFill>
              <p:spPr>
                <a:xfrm>
                  <a:off x="6684960" y="2118160"/>
                  <a:ext cx="117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Ink 106">
                  <a:extLst>
                    <a:ext uri="{FF2B5EF4-FFF2-40B4-BE49-F238E27FC236}">
                      <a16:creationId xmlns:a16="http://schemas.microsoft.com/office/drawing/2014/main" id="{14043485-76DB-5B43-8839-122EF31671E8}"/>
                    </a:ext>
                  </a:extLst>
                </p14:cNvPr>
                <p14:cNvContentPartPr/>
                <p14:nvPr/>
              </p14:nvContentPartPr>
              <p14:xfrm>
                <a:off x="6827520" y="2072440"/>
                <a:ext cx="173520" cy="136800"/>
              </p14:xfrm>
            </p:contentPart>
          </mc:Choice>
          <mc:Fallback xmlns="">
            <p:pic>
              <p:nvPicPr>
                <p:cNvPr id="107" name="Ink 106">
                  <a:extLst>
                    <a:ext uri="{FF2B5EF4-FFF2-40B4-BE49-F238E27FC236}">
                      <a16:creationId xmlns:a16="http://schemas.microsoft.com/office/drawing/2014/main" id="{14043485-76DB-5B43-8839-122EF31671E8}"/>
                    </a:ext>
                  </a:extLst>
                </p:cNvPr>
                <p:cNvPicPr/>
                <p:nvPr/>
              </p:nvPicPr>
              <p:blipFill>
                <a:blip r:embed="rId175"/>
                <a:stretch>
                  <a:fillRect/>
                </a:stretch>
              </p:blipFill>
              <p:spPr>
                <a:xfrm>
                  <a:off x="6812040" y="2057320"/>
                  <a:ext cx="203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Ink 107">
                  <a:extLst>
                    <a:ext uri="{FF2B5EF4-FFF2-40B4-BE49-F238E27FC236}">
                      <a16:creationId xmlns:a16="http://schemas.microsoft.com/office/drawing/2014/main" id="{2237830B-2F66-7C45-8C46-EF0308B92BC1}"/>
                    </a:ext>
                  </a:extLst>
                </p14:cNvPr>
                <p14:cNvContentPartPr/>
                <p14:nvPr/>
              </p14:nvContentPartPr>
              <p14:xfrm>
                <a:off x="7100400" y="2128600"/>
                <a:ext cx="75960" cy="277560"/>
              </p14:xfrm>
            </p:contentPart>
          </mc:Choice>
          <mc:Fallback xmlns="">
            <p:pic>
              <p:nvPicPr>
                <p:cNvPr id="108" name="Ink 107">
                  <a:extLst>
                    <a:ext uri="{FF2B5EF4-FFF2-40B4-BE49-F238E27FC236}">
                      <a16:creationId xmlns:a16="http://schemas.microsoft.com/office/drawing/2014/main" id="{2237830B-2F66-7C45-8C46-EF0308B92BC1}"/>
                    </a:ext>
                  </a:extLst>
                </p:cNvPr>
                <p:cNvPicPr/>
                <p:nvPr/>
              </p:nvPicPr>
              <p:blipFill>
                <a:blip r:embed="rId177"/>
                <a:stretch>
                  <a:fillRect/>
                </a:stretch>
              </p:blipFill>
              <p:spPr>
                <a:xfrm>
                  <a:off x="7085280" y="2113120"/>
                  <a:ext cx="106560" cy="30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10" name="Ink 109">
                <a:extLst>
                  <a:ext uri="{FF2B5EF4-FFF2-40B4-BE49-F238E27FC236}">
                    <a16:creationId xmlns:a16="http://schemas.microsoft.com/office/drawing/2014/main" id="{DE92C63B-C625-EB4A-8931-826D89FC87C6}"/>
                  </a:ext>
                </a:extLst>
              </p14:cNvPr>
              <p14:cNvContentPartPr/>
              <p14:nvPr/>
            </p14:nvContentPartPr>
            <p14:xfrm>
              <a:off x="7752000" y="2492200"/>
              <a:ext cx="435240" cy="98640"/>
            </p14:xfrm>
          </p:contentPart>
        </mc:Choice>
        <mc:Fallback xmlns="">
          <p:pic>
            <p:nvPicPr>
              <p:cNvPr id="110" name="Ink 109">
                <a:extLst>
                  <a:ext uri="{FF2B5EF4-FFF2-40B4-BE49-F238E27FC236}">
                    <a16:creationId xmlns:a16="http://schemas.microsoft.com/office/drawing/2014/main" id="{DE92C63B-C625-EB4A-8931-826D89FC87C6}"/>
                  </a:ext>
                </a:extLst>
              </p:cNvPr>
              <p:cNvPicPr/>
              <p:nvPr/>
            </p:nvPicPr>
            <p:blipFill>
              <a:blip r:embed="rId179"/>
              <a:stretch>
                <a:fillRect/>
              </a:stretch>
            </p:blipFill>
            <p:spPr>
              <a:xfrm>
                <a:off x="7736520" y="2477080"/>
                <a:ext cx="465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Ink 121">
                <a:extLst>
                  <a:ext uri="{FF2B5EF4-FFF2-40B4-BE49-F238E27FC236}">
                    <a16:creationId xmlns:a16="http://schemas.microsoft.com/office/drawing/2014/main" id="{67621EEC-BFAA-C54A-99E0-32310F050CB9}"/>
                  </a:ext>
                </a:extLst>
              </p14:cNvPr>
              <p14:cNvContentPartPr/>
              <p14:nvPr/>
            </p14:nvContentPartPr>
            <p14:xfrm>
              <a:off x="6614400" y="3007360"/>
              <a:ext cx="528480" cy="247320"/>
            </p14:xfrm>
          </p:contentPart>
        </mc:Choice>
        <mc:Fallback xmlns="">
          <p:pic>
            <p:nvPicPr>
              <p:cNvPr id="122" name="Ink 121">
                <a:extLst>
                  <a:ext uri="{FF2B5EF4-FFF2-40B4-BE49-F238E27FC236}">
                    <a16:creationId xmlns:a16="http://schemas.microsoft.com/office/drawing/2014/main" id="{67621EEC-BFAA-C54A-99E0-32310F050CB9}"/>
                  </a:ext>
                </a:extLst>
              </p:cNvPr>
              <p:cNvPicPr/>
              <p:nvPr/>
            </p:nvPicPr>
            <p:blipFill>
              <a:blip r:embed="rId181"/>
              <a:stretch>
                <a:fillRect/>
              </a:stretch>
            </p:blipFill>
            <p:spPr>
              <a:xfrm>
                <a:off x="6598920" y="2991880"/>
                <a:ext cx="558720" cy="277920"/>
              </a:xfrm>
              <a:prstGeom prst="rect">
                <a:avLst/>
              </a:prstGeom>
            </p:spPr>
          </p:pic>
        </mc:Fallback>
      </mc:AlternateContent>
      <p:grpSp>
        <p:nvGrpSpPr>
          <p:cNvPr id="131" name="Group 130">
            <a:extLst>
              <a:ext uri="{FF2B5EF4-FFF2-40B4-BE49-F238E27FC236}">
                <a16:creationId xmlns:a16="http://schemas.microsoft.com/office/drawing/2014/main" id="{B6E0AC10-16B7-8B49-A64D-5FD8A2E1E8A5}"/>
              </a:ext>
            </a:extLst>
          </p:cNvPr>
          <p:cNvGrpSpPr/>
          <p:nvPr/>
        </p:nvGrpSpPr>
        <p:grpSpPr>
          <a:xfrm>
            <a:off x="8265360" y="2350360"/>
            <a:ext cx="762480" cy="272880"/>
            <a:chOff x="8265360" y="2350360"/>
            <a:chExt cx="762480" cy="272880"/>
          </a:xfrm>
        </p:grpSpPr>
        <mc:AlternateContent xmlns:mc="http://schemas.openxmlformats.org/markup-compatibility/2006" xmlns:p14="http://schemas.microsoft.com/office/powerpoint/2010/main">
          <mc:Choice Requires="p14">
            <p:contentPart p14:bwMode="auto" r:id="rId182">
              <p14:nvContentPartPr>
                <p14:cNvPr id="126" name="Ink 125">
                  <a:extLst>
                    <a:ext uri="{FF2B5EF4-FFF2-40B4-BE49-F238E27FC236}">
                      <a16:creationId xmlns:a16="http://schemas.microsoft.com/office/drawing/2014/main" id="{EC1D783A-55AE-894B-9820-CD5A3FF387B5}"/>
                    </a:ext>
                  </a:extLst>
                </p14:cNvPr>
                <p14:cNvContentPartPr/>
                <p14:nvPr/>
              </p14:nvContentPartPr>
              <p14:xfrm>
                <a:off x="8265360" y="2366920"/>
                <a:ext cx="157320" cy="203040"/>
              </p14:xfrm>
            </p:contentPart>
          </mc:Choice>
          <mc:Fallback xmlns="">
            <p:pic>
              <p:nvPicPr>
                <p:cNvPr id="126" name="Ink 125">
                  <a:extLst>
                    <a:ext uri="{FF2B5EF4-FFF2-40B4-BE49-F238E27FC236}">
                      <a16:creationId xmlns:a16="http://schemas.microsoft.com/office/drawing/2014/main" id="{EC1D783A-55AE-894B-9820-CD5A3FF387B5}"/>
                    </a:ext>
                  </a:extLst>
                </p:cNvPr>
                <p:cNvPicPr/>
                <p:nvPr/>
              </p:nvPicPr>
              <p:blipFill>
                <a:blip r:embed="rId183"/>
                <a:stretch>
                  <a:fillRect/>
                </a:stretch>
              </p:blipFill>
              <p:spPr>
                <a:xfrm>
                  <a:off x="8250240" y="2351800"/>
                  <a:ext cx="187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Ink 128">
                  <a:extLst>
                    <a:ext uri="{FF2B5EF4-FFF2-40B4-BE49-F238E27FC236}">
                      <a16:creationId xmlns:a16="http://schemas.microsoft.com/office/drawing/2014/main" id="{AAB71D1F-0C6C-4C42-96A4-4105907403F0}"/>
                    </a:ext>
                  </a:extLst>
                </p14:cNvPr>
                <p14:cNvContentPartPr/>
                <p14:nvPr/>
              </p14:nvContentPartPr>
              <p14:xfrm>
                <a:off x="8828040" y="2350360"/>
                <a:ext cx="123120" cy="219960"/>
              </p14:xfrm>
            </p:contentPart>
          </mc:Choice>
          <mc:Fallback xmlns="">
            <p:pic>
              <p:nvPicPr>
                <p:cNvPr id="129" name="Ink 128">
                  <a:extLst>
                    <a:ext uri="{FF2B5EF4-FFF2-40B4-BE49-F238E27FC236}">
                      <a16:creationId xmlns:a16="http://schemas.microsoft.com/office/drawing/2014/main" id="{AAB71D1F-0C6C-4C42-96A4-4105907403F0}"/>
                    </a:ext>
                  </a:extLst>
                </p:cNvPr>
                <p:cNvPicPr/>
                <p:nvPr/>
              </p:nvPicPr>
              <p:blipFill>
                <a:blip r:embed="rId189"/>
                <a:stretch>
                  <a:fillRect/>
                </a:stretch>
              </p:blipFill>
              <p:spPr>
                <a:xfrm>
                  <a:off x="8812920" y="2335240"/>
                  <a:ext cx="153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Ink 129">
                  <a:extLst>
                    <a:ext uri="{FF2B5EF4-FFF2-40B4-BE49-F238E27FC236}">
                      <a16:creationId xmlns:a16="http://schemas.microsoft.com/office/drawing/2014/main" id="{EED3B535-116C-BB48-A98F-D954840556E5}"/>
                    </a:ext>
                  </a:extLst>
                </p14:cNvPr>
                <p14:cNvContentPartPr/>
                <p14:nvPr/>
              </p14:nvContentPartPr>
              <p14:xfrm>
                <a:off x="9022080" y="2539720"/>
                <a:ext cx="5760" cy="83520"/>
              </p14:xfrm>
            </p:contentPart>
          </mc:Choice>
          <mc:Fallback xmlns="">
            <p:pic>
              <p:nvPicPr>
                <p:cNvPr id="130" name="Ink 129">
                  <a:extLst>
                    <a:ext uri="{FF2B5EF4-FFF2-40B4-BE49-F238E27FC236}">
                      <a16:creationId xmlns:a16="http://schemas.microsoft.com/office/drawing/2014/main" id="{EED3B535-116C-BB48-A98F-D954840556E5}"/>
                    </a:ext>
                  </a:extLst>
                </p:cNvPr>
                <p:cNvPicPr/>
                <p:nvPr/>
              </p:nvPicPr>
              <p:blipFill>
                <a:blip r:embed="rId191"/>
                <a:stretch>
                  <a:fillRect/>
                </a:stretch>
              </p:blipFill>
              <p:spPr>
                <a:xfrm>
                  <a:off x="9006600" y="2524600"/>
                  <a:ext cx="36360" cy="113760"/>
                </a:xfrm>
                <a:prstGeom prst="rect">
                  <a:avLst/>
                </a:prstGeom>
              </p:spPr>
            </p:pic>
          </mc:Fallback>
        </mc:AlternateContent>
      </p:grpSp>
      <p:grpSp>
        <p:nvGrpSpPr>
          <p:cNvPr id="138" name="Group 137">
            <a:extLst>
              <a:ext uri="{FF2B5EF4-FFF2-40B4-BE49-F238E27FC236}">
                <a16:creationId xmlns:a16="http://schemas.microsoft.com/office/drawing/2014/main" id="{C61C4DBD-CEC3-004F-BA5A-03FA22B15951}"/>
              </a:ext>
            </a:extLst>
          </p:cNvPr>
          <p:cNvGrpSpPr/>
          <p:nvPr/>
        </p:nvGrpSpPr>
        <p:grpSpPr>
          <a:xfrm>
            <a:off x="6083760" y="3037600"/>
            <a:ext cx="664920" cy="413640"/>
            <a:chOff x="6083760" y="3037600"/>
            <a:chExt cx="664920" cy="413640"/>
          </a:xfrm>
        </p:grpSpPr>
        <mc:AlternateContent xmlns:mc="http://schemas.openxmlformats.org/markup-compatibility/2006" xmlns:p14="http://schemas.microsoft.com/office/powerpoint/2010/main">
          <mc:Choice Requires="p14">
            <p:contentPart p14:bwMode="auto" r:id="rId192">
              <p14:nvContentPartPr>
                <p14:cNvPr id="132" name="Ink 131">
                  <a:extLst>
                    <a:ext uri="{FF2B5EF4-FFF2-40B4-BE49-F238E27FC236}">
                      <a16:creationId xmlns:a16="http://schemas.microsoft.com/office/drawing/2014/main" id="{CA73813E-3A66-D647-BAD4-C16B1FA0A836}"/>
                    </a:ext>
                  </a:extLst>
                </p14:cNvPr>
                <p14:cNvContentPartPr/>
                <p14:nvPr/>
              </p14:nvContentPartPr>
              <p14:xfrm>
                <a:off x="6083760" y="3078280"/>
                <a:ext cx="124200" cy="177120"/>
              </p14:xfrm>
            </p:contentPart>
          </mc:Choice>
          <mc:Fallback xmlns="">
            <p:pic>
              <p:nvPicPr>
                <p:cNvPr id="132" name="Ink 131">
                  <a:extLst>
                    <a:ext uri="{FF2B5EF4-FFF2-40B4-BE49-F238E27FC236}">
                      <a16:creationId xmlns:a16="http://schemas.microsoft.com/office/drawing/2014/main" id="{CA73813E-3A66-D647-BAD4-C16B1FA0A836}"/>
                    </a:ext>
                  </a:extLst>
                </p:cNvPr>
                <p:cNvPicPr/>
                <p:nvPr/>
              </p:nvPicPr>
              <p:blipFill>
                <a:blip r:embed="rId193"/>
                <a:stretch>
                  <a:fillRect/>
                </a:stretch>
              </p:blipFill>
              <p:spPr>
                <a:xfrm>
                  <a:off x="6068640" y="3063160"/>
                  <a:ext cx="1544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Ink 132">
                  <a:extLst>
                    <a:ext uri="{FF2B5EF4-FFF2-40B4-BE49-F238E27FC236}">
                      <a16:creationId xmlns:a16="http://schemas.microsoft.com/office/drawing/2014/main" id="{014B6D97-9150-9749-9A31-D027943B568F}"/>
                    </a:ext>
                  </a:extLst>
                </p14:cNvPr>
                <p14:cNvContentPartPr/>
                <p14:nvPr/>
              </p14:nvContentPartPr>
              <p14:xfrm>
                <a:off x="6238920" y="3037600"/>
                <a:ext cx="47520" cy="243720"/>
              </p14:xfrm>
            </p:contentPart>
          </mc:Choice>
          <mc:Fallback xmlns="">
            <p:pic>
              <p:nvPicPr>
                <p:cNvPr id="133" name="Ink 132">
                  <a:extLst>
                    <a:ext uri="{FF2B5EF4-FFF2-40B4-BE49-F238E27FC236}">
                      <a16:creationId xmlns:a16="http://schemas.microsoft.com/office/drawing/2014/main" id="{014B6D97-9150-9749-9A31-D027943B568F}"/>
                    </a:ext>
                  </a:extLst>
                </p:cNvPr>
                <p:cNvPicPr/>
                <p:nvPr/>
              </p:nvPicPr>
              <p:blipFill>
                <a:blip r:embed="rId195"/>
                <a:stretch>
                  <a:fillRect/>
                </a:stretch>
              </p:blipFill>
              <p:spPr>
                <a:xfrm>
                  <a:off x="6223440" y="3022480"/>
                  <a:ext cx="781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Ink 133">
                  <a:extLst>
                    <a:ext uri="{FF2B5EF4-FFF2-40B4-BE49-F238E27FC236}">
                      <a16:creationId xmlns:a16="http://schemas.microsoft.com/office/drawing/2014/main" id="{F1137E90-8723-9148-936E-D4148115C649}"/>
                    </a:ext>
                  </a:extLst>
                </p14:cNvPr>
                <p14:cNvContentPartPr/>
                <p14:nvPr/>
              </p14:nvContentPartPr>
              <p14:xfrm>
                <a:off x="6259440" y="3192400"/>
                <a:ext cx="104040" cy="258840"/>
              </p14:xfrm>
            </p:contentPart>
          </mc:Choice>
          <mc:Fallback xmlns="">
            <p:pic>
              <p:nvPicPr>
                <p:cNvPr id="134" name="Ink 133">
                  <a:extLst>
                    <a:ext uri="{FF2B5EF4-FFF2-40B4-BE49-F238E27FC236}">
                      <a16:creationId xmlns:a16="http://schemas.microsoft.com/office/drawing/2014/main" id="{F1137E90-8723-9148-936E-D4148115C649}"/>
                    </a:ext>
                  </a:extLst>
                </p:cNvPr>
                <p:cNvPicPr/>
                <p:nvPr/>
              </p:nvPicPr>
              <p:blipFill>
                <a:blip r:embed="rId197"/>
                <a:stretch>
                  <a:fillRect/>
                </a:stretch>
              </p:blipFill>
              <p:spPr>
                <a:xfrm>
                  <a:off x="6243960" y="3176920"/>
                  <a:ext cx="134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Ink 134">
                  <a:extLst>
                    <a:ext uri="{FF2B5EF4-FFF2-40B4-BE49-F238E27FC236}">
                      <a16:creationId xmlns:a16="http://schemas.microsoft.com/office/drawing/2014/main" id="{422430B3-CDE6-5B49-B3C9-DC6D07E39A3A}"/>
                    </a:ext>
                  </a:extLst>
                </p14:cNvPr>
                <p14:cNvContentPartPr/>
                <p14:nvPr/>
              </p14:nvContentPartPr>
              <p14:xfrm>
                <a:off x="6410280" y="3118240"/>
                <a:ext cx="102600" cy="201240"/>
              </p14:xfrm>
            </p:contentPart>
          </mc:Choice>
          <mc:Fallback xmlns="">
            <p:pic>
              <p:nvPicPr>
                <p:cNvPr id="135" name="Ink 134">
                  <a:extLst>
                    <a:ext uri="{FF2B5EF4-FFF2-40B4-BE49-F238E27FC236}">
                      <a16:creationId xmlns:a16="http://schemas.microsoft.com/office/drawing/2014/main" id="{422430B3-CDE6-5B49-B3C9-DC6D07E39A3A}"/>
                    </a:ext>
                  </a:extLst>
                </p:cNvPr>
                <p:cNvPicPr/>
                <p:nvPr/>
              </p:nvPicPr>
              <p:blipFill>
                <a:blip r:embed="rId199"/>
                <a:stretch>
                  <a:fillRect/>
                </a:stretch>
              </p:blipFill>
              <p:spPr>
                <a:xfrm>
                  <a:off x="6394800" y="3103120"/>
                  <a:ext cx="133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Ink 135">
                  <a:extLst>
                    <a:ext uri="{FF2B5EF4-FFF2-40B4-BE49-F238E27FC236}">
                      <a16:creationId xmlns:a16="http://schemas.microsoft.com/office/drawing/2014/main" id="{34439EE0-0EA2-3542-A614-78279C6AB502}"/>
                    </a:ext>
                  </a:extLst>
                </p14:cNvPr>
                <p14:cNvContentPartPr/>
                <p14:nvPr/>
              </p14:nvContentPartPr>
              <p14:xfrm>
                <a:off x="6463560" y="3331000"/>
                <a:ext cx="100440" cy="118080"/>
              </p14:xfrm>
            </p:contentPart>
          </mc:Choice>
          <mc:Fallback xmlns="">
            <p:pic>
              <p:nvPicPr>
                <p:cNvPr id="136" name="Ink 135">
                  <a:extLst>
                    <a:ext uri="{FF2B5EF4-FFF2-40B4-BE49-F238E27FC236}">
                      <a16:creationId xmlns:a16="http://schemas.microsoft.com/office/drawing/2014/main" id="{34439EE0-0EA2-3542-A614-78279C6AB502}"/>
                    </a:ext>
                  </a:extLst>
                </p:cNvPr>
                <p:cNvPicPr/>
                <p:nvPr/>
              </p:nvPicPr>
              <p:blipFill>
                <a:blip r:embed="rId201"/>
                <a:stretch>
                  <a:fillRect/>
                </a:stretch>
              </p:blipFill>
              <p:spPr>
                <a:xfrm>
                  <a:off x="6448440" y="3315520"/>
                  <a:ext cx="131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Ink 136">
                  <a:extLst>
                    <a:ext uri="{FF2B5EF4-FFF2-40B4-BE49-F238E27FC236}">
                      <a16:creationId xmlns:a16="http://schemas.microsoft.com/office/drawing/2014/main" id="{6E8BC9AC-C97C-2149-B5B6-1A3E39F213FA}"/>
                    </a:ext>
                  </a:extLst>
                </p14:cNvPr>
                <p14:cNvContentPartPr/>
                <p14:nvPr/>
              </p14:nvContentPartPr>
              <p14:xfrm>
                <a:off x="6580920" y="3345760"/>
                <a:ext cx="167760" cy="79200"/>
              </p14:xfrm>
            </p:contentPart>
          </mc:Choice>
          <mc:Fallback xmlns="">
            <p:pic>
              <p:nvPicPr>
                <p:cNvPr id="137" name="Ink 136">
                  <a:extLst>
                    <a:ext uri="{FF2B5EF4-FFF2-40B4-BE49-F238E27FC236}">
                      <a16:creationId xmlns:a16="http://schemas.microsoft.com/office/drawing/2014/main" id="{6E8BC9AC-C97C-2149-B5B6-1A3E39F213FA}"/>
                    </a:ext>
                  </a:extLst>
                </p:cNvPr>
                <p:cNvPicPr/>
                <p:nvPr/>
              </p:nvPicPr>
              <p:blipFill>
                <a:blip r:embed="rId203"/>
                <a:stretch>
                  <a:fillRect/>
                </a:stretch>
              </p:blipFill>
              <p:spPr>
                <a:xfrm>
                  <a:off x="6565440" y="3330640"/>
                  <a:ext cx="198360" cy="109440"/>
                </a:xfrm>
                <a:prstGeom prst="rect">
                  <a:avLst/>
                </a:prstGeom>
              </p:spPr>
            </p:pic>
          </mc:Fallback>
        </mc:AlternateContent>
      </p:grpSp>
      <p:grpSp>
        <p:nvGrpSpPr>
          <p:cNvPr id="141" name="Group 140">
            <a:extLst>
              <a:ext uri="{FF2B5EF4-FFF2-40B4-BE49-F238E27FC236}">
                <a16:creationId xmlns:a16="http://schemas.microsoft.com/office/drawing/2014/main" id="{7A22B685-A16F-BA49-A422-C4C6A358E7E2}"/>
              </a:ext>
            </a:extLst>
          </p:cNvPr>
          <p:cNvGrpSpPr/>
          <p:nvPr/>
        </p:nvGrpSpPr>
        <p:grpSpPr>
          <a:xfrm>
            <a:off x="8016240" y="3068200"/>
            <a:ext cx="520200" cy="301680"/>
            <a:chOff x="8016240" y="3068200"/>
            <a:chExt cx="520200" cy="301680"/>
          </a:xfrm>
        </p:grpSpPr>
        <mc:AlternateContent xmlns:mc="http://schemas.openxmlformats.org/markup-compatibility/2006" xmlns:p14="http://schemas.microsoft.com/office/powerpoint/2010/main">
          <mc:Choice Requires="p14">
            <p:contentPart p14:bwMode="auto" r:id="rId204">
              <p14:nvContentPartPr>
                <p14:cNvPr id="139" name="Ink 138">
                  <a:extLst>
                    <a:ext uri="{FF2B5EF4-FFF2-40B4-BE49-F238E27FC236}">
                      <a16:creationId xmlns:a16="http://schemas.microsoft.com/office/drawing/2014/main" id="{7A6B67C1-3A3C-E94D-94F7-3F09BE7D658A}"/>
                    </a:ext>
                  </a:extLst>
                </p14:cNvPr>
                <p14:cNvContentPartPr/>
                <p14:nvPr/>
              </p14:nvContentPartPr>
              <p14:xfrm>
                <a:off x="8016240" y="3068200"/>
                <a:ext cx="358560" cy="241920"/>
              </p14:xfrm>
            </p:contentPart>
          </mc:Choice>
          <mc:Fallback xmlns="">
            <p:pic>
              <p:nvPicPr>
                <p:cNvPr id="139" name="Ink 138">
                  <a:extLst>
                    <a:ext uri="{FF2B5EF4-FFF2-40B4-BE49-F238E27FC236}">
                      <a16:creationId xmlns:a16="http://schemas.microsoft.com/office/drawing/2014/main" id="{7A6B67C1-3A3C-E94D-94F7-3F09BE7D658A}"/>
                    </a:ext>
                  </a:extLst>
                </p:cNvPr>
                <p:cNvPicPr/>
                <p:nvPr/>
              </p:nvPicPr>
              <p:blipFill>
                <a:blip r:embed="rId205"/>
                <a:stretch>
                  <a:fillRect/>
                </a:stretch>
              </p:blipFill>
              <p:spPr>
                <a:xfrm>
                  <a:off x="8000760" y="3052720"/>
                  <a:ext cx="389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D32DAC65-C42A-8745-8582-859CCDDC42BB}"/>
                    </a:ext>
                  </a:extLst>
                </p14:cNvPr>
                <p14:cNvContentPartPr/>
                <p14:nvPr/>
              </p14:nvContentPartPr>
              <p14:xfrm>
                <a:off x="8382000" y="3251080"/>
                <a:ext cx="154440" cy="118800"/>
              </p14:xfrm>
            </p:contentPart>
          </mc:Choice>
          <mc:Fallback xmlns="">
            <p:pic>
              <p:nvPicPr>
                <p:cNvPr id="140" name="Ink 139">
                  <a:extLst>
                    <a:ext uri="{FF2B5EF4-FFF2-40B4-BE49-F238E27FC236}">
                      <a16:creationId xmlns:a16="http://schemas.microsoft.com/office/drawing/2014/main" id="{D32DAC65-C42A-8745-8582-859CCDDC42BB}"/>
                    </a:ext>
                  </a:extLst>
                </p:cNvPr>
                <p:cNvPicPr/>
                <p:nvPr/>
              </p:nvPicPr>
              <p:blipFill>
                <a:blip r:embed="rId207"/>
                <a:stretch>
                  <a:fillRect/>
                </a:stretch>
              </p:blipFill>
              <p:spPr>
                <a:xfrm>
                  <a:off x="8366520" y="3235600"/>
                  <a:ext cx="184680" cy="149400"/>
                </a:xfrm>
                <a:prstGeom prst="rect">
                  <a:avLst/>
                </a:prstGeom>
              </p:spPr>
            </p:pic>
          </mc:Fallback>
        </mc:AlternateContent>
      </p:grpSp>
      <p:grpSp>
        <p:nvGrpSpPr>
          <p:cNvPr id="153" name="Group 152">
            <a:extLst>
              <a:ext uri="{FF2B5EF4-FFF2-40B4-BE49-F238E27FC236}">
                <a16:creationId xmlns:a16="http://schemas.microsoft.com/office/drawing/2014/main" id="{31EBC884-0383-6145-B263-935DF5A1B136}"/>
              </a:ext>
            </a:extLst>
          </p:cNvPr>
          <p:cNvGrpSpPr/>
          <p:nvPr/>
        </p:nvGrpSpPr>
        <p:grpSpPr>
          <a:xfrm>
            <a:off x="8843520" y="3169720"/>
            <a:ext cx="974160" cy="457200"/>
            <a:chOff x="8843520" y="3169720"/>
            <a:chExt cx="974160" cy="457200"/>
          </a:xfrm>
        </p:grpSpPr>
        <mc:AlternateContent xmlns:mc="http://schemas.openxmlformats.org/markup-compatibility/2006" xmlns:p14="http://schemas.microsoft.com/office/powerpoint/2010/main">
          <mc:Choice Requires="p14">
            <p:contentPart p14:bwMode="auto" r:id="rId208">
              <p14:nvContentPartPr>
                <p14:cNvPr id="142" name="Ink 141">
                  <a:extLst>
                    <a:ext uri="{FF2B5EF4-FFF2-40B4-BE49-F238E27FC236}">
                      <a16:creationId xmlns:a16="http://schemas.microsoft.com/office/drawing/2014/main" id="{904360C2-25F4-944D-A72E-60429C43FA23}"/>
                    </a:ext>
                  </a:extLst>
                </p14:cNvPr>
                <p14:cNvContentPartPr/>
                <p14:nvPr/>
              </p14:nvContentPartPr>
              <p14:xfrm>
                <a:off x="8843520" y="3271240"/>
                <a:ext cx="93960" cy="108360"/>
              </p14:xfrm>
            </p:contentPart>
          </mc:Choice>
          <mc:Fallback xmlns="">
            <p:pic>
              <p:nvPicPr>
                <p:cNvPr id="142" name="Ink 141">
                  <a:extLst>
                    <a:ext uri="{FF2B5EF4-FFF2-40B4-BE49-F238E27FC236}">
                      <a16:creationId xmlns:a16="http://schemas.microsoft.com/office/drawing/2014/main" id="{904360C2-25F4-944D-A72E-60429C43FA23}"/>
                    </a:ext>
                  </a:extLst>
                </p:cNvPr>
                <p:cNvPicPr/>
                <p:nvPr/>
              </p:nvPicPr>
              <p:blipFill>
                <a:blip r:embed="rId209"/>
                <a:stretch>
                  <a:fillRect/>
                </a:stretch>
              </p:blipFill>
              <p:spPr>
                <a:xfrm>
                  <a:off x="8828040" y="3256120"/>
                  <a:ext cx="124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Ink 142">
                  <a:extLst>
                    <a:ext uri="{FF2B5EF4-FFF2-40B4-BE49-F238E27FC236}">
                      <a16:creationId xmlns:a16="http://schemas.microsoft.com/office/drawing/2014/main" id="{8A3C85B8-25C4-3B42-AD41-21999AA4DCC8}"/>
                    </a:ext>
                  </a:extLst>
                </p14:cNvPr>
                <p14:cNvContentPartPr/>
                <p14:nvPr/>
              </p14:nvContentPartPr>
              <p14:xfrm>
                <a:off x="8950800" y="3271240"/>
                <a:ext cx="351720" cy="122400"/>
              </p14:xfrm>
            </p:contentPart>
          </mc:Choice>
          <mc:Fallback xmlns="">
            <p:pic>
              <p:nvPicPr>
                <p:cNvPr id="143" name="Ink 142">
                  <a:extLst>
                    <a:ext uri="{FF2B5EF4-FFF2-40B4-BE49-F238E27FC236}">
                      <a16:creationId xmlns:a16="http://schemas.microsoft.com/office/drawing/2014/main" id="{8A3C85B8-25C4-3B42-AD41-21999AA4DCC8}"/>
                    </a:ext>
                  </a:extLst>
                </p:cNvPr>
                <p:cNvPicPr/>
                <p:nvPr/>
              </p:nvPicPr>
              <p:blipFill>
                <a:blip r:embed="rId211"/>
                <a:stretch>
                  <a:fillRect/>
                </a:stretch>
              </p:blipFill>
              <p:spPr>
                <a:xfrm>
                  <a:off x="8935680" y="3255760"/>
                  <a:ext cx="382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Ink 143">
                  <a:extLst>
                    <a:ext uri="{FF2B5EF4-FFF2-40B4-BE49-F238E27FC236}">
                      <a16:creationId xmlns:a16="http://schemas.microsoft.com/office/drawing/2014/main" id="{0FB7EADF-9E75-D74D-8E5E-A9CBAB9F63A3}"/>
                    </a:ext>
                  </a:extLst>
                </p14:cNvPr>
                <p14:cNvContentPartPr/>
                <p14:nvPr/>
              </p14:nvContentPartPr>
              <p14:xfrm>
                <a:off x="9367680" y="3169720"/>
                <a:ext cx="45000" cy="171360"/>
              </p14:xfrm>
            </p:contentPart>
          </mc:Choice>
          <mc:Fallback xmlns="">
            <p:pic>
              <p:nvPicPr>
                <p:cNvPr id="144" name="Ink 143">
                  <a:extLst>
                    <a:ext uri="{FF2B5EF4-FFF2-40B4-BE49-F238E27FC236}">
                      <a16:creationId xmlns:a16="http://schemas.microsoft.com/office/drawing/2014/main" id="{0FB7EADF-9E75-D74D-8E5E-A9CBAB9F63A3}"/>
                    </a:ext>
                  </a:extLst>
                </p:cNvPr>
                <p:cNvPicPr/>
                <p:nvPr/>
              </p:nvPicPr>
              <p:blipFill>
                <a:blip r:embed="rId213"/>
                <a:stretch>
                  <a:fillRect/>
                </a:stretch>
              </p:blipFill>
              <p:spPr>
                <a:xfrm>
                  <a:off x="9352560" y="3154600"/>
                  <a:ext cx="75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Ink 144">
                  <a:extLst>
                    <a:ext uri="{FF2B5EF4-FFF2-40B4-BE49-F238E27FC236}">
                      <a16:creationId xmlns:a16="http://schemas.microsoft.com/office/drawing/2014/main" id="{6457E716-1DBB-4442-92A8-1660C96562DF}"/>
                    </a:ext>
                  </a:extLst>
                </p14:cNvPr>
                <p14:cNvContentPartPr/>
                <p14:nvPr/>
              </p14:nvContentPartPr>
              <p14:xfrm>
                <a:off x="9448680" y="3271240"/>
                <a:ext cx="141120" cy="109080"/>
              </p14:xfrm>
            </p:contentPart>
          </mc:Choice>
          <mc:Fallback xmlns="">
            <p:pic>
              <p:nvPicPr>
                <p:cNvPr id="145" name="Ink 144">
                  <a:extLst>
                    <a:ext uri="{FF2B5EF4-FFF2-40B4-BE49-F238E27FC236}">
                      <a16:creationId xmlns:a16="http://schemas.microsoft.com/office/drawing/2014/main" id="{6457E716-1DBB-4442-92A8-1660C96562DF}"/>
                    </a:ext>
                  </a:extLst>
                </p:cNvPr>
                <p:cNvPicPr/>
                <p:nvPr/>
              </p:nvPicPr>
              <p:blipFill>
                <a:blip r:embed="rId215"/>
                <a:stretch>
                  <a:fillRect/>
                </a:stretch>
              </p:blipFill>
              <p:spPr>
                <a:xfrm>
                  <a:off x="9433200" y="3256120"/>
                  <a:ext cx="171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Ink 145">
                  <a:extLst>
                    <a:ext uri="{FF2B5EF4-FFF2-40B4-BE49-F238E27FC236}">
                      <a16:creationId xmlns:a16="http://schemas.microsoft.com/office/drawing/2014/main" id="{1E9F8F4C-C563-C343-87AF-42A55B3CAAE9}"/>
                    </a:ext>
                  </a:extLst>
                </p14:cNvPr>
                <p14:cNvContentPartPr/>
                <p14:nvPr/>
              </p14:nvContentPartPr>
              <p14:xfrm>
                <a:off x="9648840" y="3281680"/>
                <a:ext cx="168840" cy="345240"/>
              </p14:xfrm>
            </p:contentPart>
          </mc:Choice>
          <mc:Fallback xmlns="">
            <p:pic>
              <p:nvPicPr>
                <p:cNvPr id="146" name="Ink 145">
                  <a:extLst>
                    <a:ext uri="{FF2B5EF4-FFF2-40B4-BE49-F238E27FC236}">
                      <a16:creationId xmlns:a16="http://schemas.microsoft.com/office/drawing/2014/main" id="{1E9F8F4C-C563-C343-87AF-42A55B3CAAE9}"/>
                    </a:ext>
                  </a:extLst>
                </p:cNvPr>
                <p:cNvPicPr/>
                <p:nvPr/>
              </p:nvPicPr>
              <p:blipFill>
                <a:blip r:embed="rId217"/>
                <a:stretch>
                  <a:fillRect/>
                </a:stretch>
              </p:blipFill>
              <p:spPr>
                <a:xfrm>
                  <a:off x="9633360" y="3266200"/>
                  <a:ext cx="199440" cy="375840"/>
                </a:xfrm>
                <a:prstGeom prst="rect">
                  <a:avLst/>
                </a:prstGeom>
              </p:spPr>
            </p:pic>
          </mc:Fallback>
        </mc:AlternateContent>
      </p:grpSp>
      <p:grpSp>
        <p:nvGrpSpPr>
          <p:cNvPr id="152" name="Group 151">
            <a:extLst>
              <a:ext uri="{FF2B5EF4-FFF2-40B4-BE49-F238E27FC236}">
                <a16:creationId xmlns:a16="http://schemas.microsoft.com/office/drawing/2014/main" id="{CCFA984A-15F2-C941-AB70-5A843816A338}"/>
              </a:ext>
            </a:extLst>
          </p:cNvPr>
          <p:cNvGrpSpPr/>
          <p:nvPr/>
        </p:nvGrpSpPr>
        <p:grpSpPr>
          <a:xfrm>
            <a:off x="10027920" y="3108880"/>
            <a:ext cx="627120" cy="274680"/>
            <a:chOff x="10027920" y="3108880"/>
            <a:chExt cx="627120" cy="274680"/>
          </a:xfrm>
        </p:grpSpPr>
        <mc:AlternateContent xmlns:mc="http://schemas.openxmlformats.org/markup-compatibility/2006" xmlns:p14="http://schemas.microsoft.com/office/powerpoint/2010/main">
          <mc:Choice Requires="p14">
            <p:contentPart p14:bwMode="auto" r:id="rId218">
              <p14:nvContentPartPr>
                <p14:cNvPr id="147" name="Ink 146">
                  <a:extLst>
                    <a:ext uri="{FF2B5EF4-FFF2-40B4-BE49-F238E27FC236}">
                      <a16:creationId xmlns:a16="http://schemas.microsoft.com/office/drawing/2014/main" id="{26E8AE51-1DCF-1640-A984-624360AAFAF8}"/>
                    </a:ext>
                  </a:extLst>
                </p14:cNvPr>
                <p14:cNvContentPartPr/>
                <p14:nvPr/>
              </p14:nvContentPartPr>
              <p14:xfrm>
                <a:off x="10027920" y="3258640"/>
                <a:ext cx="144360" cy="103320"/>
              </p14:xfrm>
            </p:contentPart>
          </mc:Choice>
          <mc:Fallback xmlns="">
            <p:pic>
              <p:nvPicPr>
                <p:cNvPr id="147" name="Ink 146">
                  <a:extLst>
                    <a:ext uri="{FF2B5EF4-FFF2-40B4-BE49-F238E27FC236}">
                      <a16:creationId xmlns:a16="http://schemas.microsoft.com/office/drawing/2014/main" id="{26E8AE51-1DCF-1640-A984-624360AAFAF8}"/>
                    </a:ext>
                  </a:extLst>
                </p:cNvPr>
                <p:cNvPicPr/>
                <p:nvPr/>
              </p:nvPicPr>
              <p:blipFill>
                <a:blip r:embed="rId219"/>
                <a:stretch>
                  <a:fillRect/>
                </a:stretch>
              </p:blipFill>
              <p:spPr>
                <a:xfrm>
                  <a:off x="10012440" y="3243160"/>
                  <a:ext cx="174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Ink 147">
                  <a:extLst>
                    <a:ext uri="{FF2B5EF4-FFF2-40B4-BE49-F238E27FC236}">
                      <a16:creationId xmlns:a16="http://schemas.microsoft.com/office/drawing/2014/main" id="{9502E5B2-BCFF-F14A-8861-8E7973FC5EF6}"/>
                    </a:ext>
                  </a:extLst>
                </p14:cNvPr>
                <p14:cNvContentPartPr/>
                <p14:nvPr/>
              </p14:nvContentPartPr>
              <p14:xfrm>
                <a:off x="10241040" y="3271240"/>
                <a:ext cx="24840" cy="112320"/>
              </p14:xfrm>
            </p:contentPart>
          </mc:Choice>
          <mc:Fallback xmlns="">
            <p:pic>
              <p:nvPicPr>
                <p:cNvPr id="148" name="Ink 147">
                  <a:extLst>
                    <a:ext uri="{FF2B5EF4-FFF2-40B4-BE49-F238E27FC236}">
                      <a16:creationId xmlns:a16="http://schemas.microsoft.com/office/drawing/2014/main" id="{9502E5B2-BCFF-F14A-8861-8E7973FC5EF6}"/>
                    </a:ext>
                  </a:extLst>
                </p:cNvPr>
                <p:cNvPicPr/>
                <p:nvPr/>
              </p:nvPicPr>
              <p:blipFill>
                <a:blip r:embed="rId221"/>
                <a:stretch>
                  <a:fillRect/>
                </a:stretch>
              </p:blipFill>
              <p:spPr>
                <a:xfrm>
                  <a:off x="10225920" y="3256120"/>
                  <a:ext cx="55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Ink 148">
                  <a:extLst>
                    <a:ext uri="{FF2B5EF4-FFF2-40B4-BE49-F238E27FC236}">
                      <a16:creationId xmlns:a16="http://schemas.microsoft.com/office/drawing/2014/main" id="{99FA5F44-9F9D-304B-87AE-E83900447D41}"/>
                    </a:ext>
                  </a:extLst>
                </p14:cNvPr>
                <p14:cNvContentPartPr/>
                <p14:nvPr/>
              </p14:nvContentPartPr>
              <p14:xfrm>
                <a:off x="10241040" y="3172240"/>
                <a:ext cx="43560" cy="14040"/>
              </p14:xfrm>
            </p:contentPart>
          </mc:Choice>
          <mc:Fallback xmlns="">
            <p:pic>
              <p:nvPicPr>
                <p:cNvPr id="149" name="Ink 148">
                  <a:extLst>
                    <a:ext uri="{FF2B5EF4-FFF2-40B4-BE49-F238E27FC236}">
                      <a16:creationId xmlns:a16="http://schemas.microsoft.com/office/drawing/2014/main" id="{99FA5F44-9F9D-304B-87AE-E83900447D41}"/>
                    </a:ext>
                  </a:extLst>
                </p:cNvPr>
                <p:cNvPicPr/>
                <p:nvPr/>
              </p:nvPicPr>
              <p:blipFill>
                <a:blip r:embed="rId223"/>
                <a:stretch>
                  <a:fillRect/>
                </a:stretch>
              </p:blipFill>
              <p:spPr>
                <a:xfrm>
                  <a:off x="10225920" y="3157120"/>
                  <a:ext cx="74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0" name="Ink 149">
                  <a:extLst>
                    <a:ext uri="{FF2B5EF4-FFF2-40B4-BE49-F238E27FC236}">
                      <a16:creationId xmlns:a16="http://schemas.microsoft.com/office/drawing/2014/main" id="{C7EEE913-342C-7941-A77E-39E2177FEDFD}"/>
                    </a:ext>
                  </a:extLst>
                </p14:cNvPr>
                <p14:cNvContentPartPr/>
                <p14:nvPr/>
              </p14:nvContentPartPr>
              <p14:xfrm>
                <a:off x="10342920" y="3108880"/>
                <a:ext cx="33840" cy="239400"/>
              </p14:xfrm>
            </p:contentPart>
          </mc:Choice>
          <mc:Fallback xmlns="">
            <p:pic>
              <p:nvPicPr>
                <p:cNvPr id="150" name="Ink 149">
                  <a:extLst>
                    <a:ext uri="{FF2B5EF4-FFF2-40B4-BE49-F238E27FC236}">
                      <a16:creationId xmlns:a16="http://schemas.microsoft.com/office/drawing/2014/main" id="{C7EEE913-342C-7941-A77E-39E2177FEDFD}"/>
                    </a:ext>
                  </a:extLst>
                </p:cNvPr>
                <p:cNvPicPr/>
                <p:nvPr/>
              </p:nvPicPr>
              <p:blipFill>
                <a:blip r:embed="rId225"/>
                <a:stretch>
                  <a:fillRect/>
                </a:stretch>
              </p:blipFill>
              <p:spPr>
                <a:xfrm>
                  <a:off x="10327440" y="3093400"/>
                  <a:ext cx="64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1" name="Ink 150">
                  <a:extLst>
                    <a:ext uri="{FF2B5EF4-FFF2-40B4-BE49-F238E27FC236}">
                      <a16:creationId xmlns:a16="http://schemas.microsoft.com/office/drawing/2014/main" id="{D94C30BD-960C-9449-A0D9-F75BDCFDB635}"/>
                    </a:ext>
                  </a:extLst>
                </p14:cNvPr>
                <p14:cNvContentPartPr/>
                <p14:nvPr/>
              </p14:nvContentPartPr>
              <p14:xfrm>
                <a:off x="10342560" y="3134440"/>
                <a:ext cx="312480" cy="213840"/>
              </p14:xfrm>
            </p:contentPart>
          </mc:Choice>
          <mc:Fallback xmlns="">
            <p:pic>
              <p:nvPicPr>
                <p:cNvPr id="151" name="Ink 150">
                  <a:extLst>
                    <a:ext uri="{FF2B5EF4-FFF2-40B4-BE49-F238E27FC236}">
                      <a16:creationId xmlns:a16="http://schemas.microsoft.com/office/drawing/2014/main" id="{D94C30BD-960C-9449-A0D9-F75BDCFDB635}"/>
                    </a:ext>
                  </a:extLst>
                </p:cNvPr>
                <p:cNvPicPr/>
                <p:nvPr/>
              </p:nvPicPr>
              <p:blipFill>
                <a:blip r:embed="rId227"/>
                <a:stretch>
                  <a:fillRect/>
                </a:stretch>
              </p:blipFill>
              <p:spPr>
                <a:xfrm>
                  <a:off x="10327440" y="3119320"/>
                  <a:ext cx="342720" cy="244440"/>
                </a:xfrm>
                <a:prstGeom prst="rect">
                  <a:avLst/>
                </a:prstGeom>
              </p:spPr>
            </p:pic>
          </mc:Fallback>
        </mc:AlternateContent>
      </p:grpSp>
      <p:grpSp>
        <p:nvGrpSpPr>
          <p:cNvPr id="158" name="Group 157">
            <a:extLst>
              <a:ext uri="{FF2B5EF4-FFF2-40B4-BE49-F238E27FC236}">
                <a16:creationId xmlns:a16="http://schemas.microsoft.com/office/drawing/2014/main" id="{E8904DD6-16E7-CA48-89E1-9F436421D6AC}"/>
              </a:ext>
            </a:extLst>
          </p:cNvPr>
          <p:cNvGrpSpPr/>
          <p:nvPr/>
        </p:nvGrpSpPr>
        <p:grpSpPr>
          <a:xfrm>
            <a:off x="10933680" y="3120400"/>
            <a:ext cx="744120" cy="207360"/>
            <a:chOff x="10933680" y="3120400"/>
            <a:chExt cx="744120" cy="207360"/>
          </a:xfrm>
        </p:grpSpPr>
        <mc:AlternateContent xmlns:mc="http://schemas.openxmlformats.org/markup-compatibility/2006" xmlns:p14="http://schemas.microsoft.com/office/powerpoint/2010/main">
          <mc:Choice Requires="p14">
            <p:contentPart p14:bwMode="auto" r:id="rId228">
              <p14:nvContentPartPr>
                <p14:cNvPr id="154" name="Ink 153">
                  <a:extLst>
                    <a:ext uri="{FF2B5EF4-FFF2-40B4-BE49-F238E27FC236}">
                      <a16:creationId xmlns:a16="http://schemas.microsoft.com/office/drawing/2014/main" id="{3D8D3B97-F3A5-084D-8630-6C5F68D1B2F7}"/>
                    </a:ext>
                  </a:extLst>
                </p14:cNvPr>
                <p14:cNvContentPartPr/>
                <p14:nvPr/>
              </p14:nvContentPartPr>
              <p14:xfrm>
                <a:off x="10933680" y="3156400"/>
                <a:ext cx="91440" cy="127800"/>
              </p14:xfrm>
            </p:contentPart>
          </mc:Choice>
          <mc:Fallback xmlns="">
            <p:pic>
              <p:nvPicPr>
                <p:cNvPr id="154" name="Ink 153">
                  <a:extLst>
                    <a:ext uri="{FF2B5EF4-FFF2-40B4-BE49-F238E27FC236}">
                      <a16:creationId xmlns:a16="http://schemas.microsoft.com/office/drawing/2014/main" id="{3D8D3B97-F3A5-084D-8630-6C5F68D1B2F7}"/>
                    </a:ext>
                  </a:extLst>
                </p:cNvPr>
                <p:cNvPicPr/>
                <p:nvPr/>
              </p:nvPicPr>
              <p:blipFill>
                <a:blip r:embed="rId229"/>
                <a:stretch>
                  <a:fillRect/>
                </a:stretch>
              </p:blipFill>
              <p:spPr>
                <a:xfrm>
                  <a:off x="10918560" y="3140920"/>
                  <a:ext cx="122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5" name="Ink 154">
                  <a:extLst>
                    <a:ext uri="{FF2B5EF4-FFF2-40B4-BE49-F238E27FC236}">
                      <a16:creationId xmlns:a16="http://schemas.microsoft.com/office/drawing/2014/main" id="{485E2E83-5FF6-B347-9C54-3B61ABA44580}"/>
                    </a:ext>
                  </a:extLst>
                </p14:cNvPr>
                <p14:cNvContentPartPr/>
                <p14:nvPr/>
              </p14:nvContentPartPr>
              <p14:xfrm>
                <a:off x="11126280" y="3120400"/>
                <a:ext cx="153720" cy="201240"/>
              </p14:xfrm>
            </p:contentPart>
          </mc:Choice>
          <mc:Fallback xmlns="">
            <p:pic>
              <p:nvPicPr>
                <p:cNvPr id="155" name="Ink 154">
                  <a:extLst>
                    <a:ext uri="{FF2B5EF4-FFF2-40B4-BE49-F238E27FC236}">
                      <a16:creationId xmlns:a16="http://schemas.microsoft.com/office/drawing/2014/main" id="{485E2E83-5FF6-B347-9C54-3B61ABA44580}"/>
                    </a:ext>
                  </a:extLst>
                </p:cNvPr>
                <p:cNvPicPr/>
                <p:nvPr/>
              </p:nvPicPr>
              <p:blipFill>
                <a:blip r:embed="rId231"/>
                <a:stretch>
                  <a:fillRect/>
                </a:stretch>
              </p:blipFill>
              <p:spPr>
                <a:xfrm>
                  <a:off x="11110800" y="3104920"/>
                  <a:ext cx="1843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6" name="Ink 155">
                  <a:extLst>
                    <a:ext uri="{FF2B5EF4-FFF2-40B4-BE49-F238E27FC236}">
                      <a16:creationId xmlns:a16="http://schemas.microsoft.com/office/drawing/2014/main" id="{7FBD3045-4E1D-B544-B3C0-790B1F102128}"/>
                    </a:ext>
                  </a:extLst>
                </p14:cNvPr>
                <p14:cNvContentPartPr/>
                <p14:nvPr/>
              </p14:nvContentPartPr>
              <p14:xfrm>
                <a:off x="11329320" y="3129760"/>
                <a:ext cx="142920" cy="180360"/>
              </p14:xfrm>
            </p:contentPart>
          </mc:Choice>
          <mc:Fallback xmlns="">
            <p:pic>
              <p:nvPicPr>
                <p:cNvPr id="156" name="Ink 155">
                  <a:extLst>
                    <a:ext uri="{FF2B5EF4-FFF2-40B4-BE49-F238E27FC236}">
                      <a16:creationId xmlns:a16="http://schemas.microsoft.com/office/drawing/2014/main" id="{7FBD3045-4E1D-B544-B3C0-790B1F102128}"/>
                    </a:ext>
                  </a:extLst>
                </p:cNvPr>
                <p:cNvPicPr/>
                <p:nvPr/>
              </p:nvPicPr>
              <p:blipFill>
                <a:blip r:embed="rId233"/>
                <a:stretch>
                  <a:fillRect/>
                </a:stretch>
              </p:blipFill>
              <p:spPr>
                <a:xfrm>
                  <a:off x="11314200" y="3114640"/>
                  <a:ext cx="173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Ink 156">
                  <a:extLst>
                    <a:ext uri="{FF2B5EF4-FFF2-40B4-BE49-F238E27FC236}">
                      <a16:creationId xmlns:a16="http://schemas.microsoft.com/office/drawing/2014/main" id="{A16B5A4B-76CF-D84D-A0A4-A7CD5E1F399A}"/>
                    </a:ext>
                  </a:extLst>
                </p14:cNvPr>
                <p14:cNvContentPartPr/>
                <p14:nvPr/>
              </p14:nvContentPartPr>
              <p14:xfrm>
                <a:off x="11488080" y="3170080"/>
                <a:ext cx="189720" cy="157680"/>
              </p14:xfrm>
            </p:contentPart>
          </mc:Choice>
          <mc:Fallback xmlns="">
            <p:pic>
              <p:nvPicPr>
                <p:cNvPr id="157" name="Ink 156">
                  <a:extLst>
                    <a:ext uri="{FF2B5EF4-FFF2-40B4-BE49-F238E27FC236}">
                      <a16:creationId xmlns:a16="http://schemas.microsoft.com/office/drawing/2014/main" id="{A16B5A4B-76CF-D84D-A0A4-A7CD5E1F399A}"/>
                    </a:ext>
                  </a:extLst>
                </p:cNvPr>
                <p:cNvPicPr/>
                <p:nvPr/>
              </p:nvPicPr>
              <p:blipFill>
                <a:blip r:embed="rId235"/>
                <a:stretch>
                  <a:fillRect/>
                </a:stretch>
              </p:blipFill>
              <p:spPr>
                <a:xfrm>
                  <a:off x="11472600" y="3154960"/>
                  <a:ext cx="219960" cy="188280"/>
                </a:xfrm>
                <a:prstGeom prst="rect">
                  <a:avLst/>
                </a:prstGeom>
              </p:spPr>
            </p:pic>
          </mc:Fallback>
        </mc:AlternateContent>
      </p:grpSp>
      <p:grpSp>
        <p:nvGrpSpPr>
          <p:cNvPr id="162" name="Group 161">
            <a:extLst>
              <a:ext uri="{FF2B5EF4-FFF2-40B4-BE49-F238E27FC236}">
                <a16:creationId xmlns:a16="http://schemas.microsoft.com/office/drawing/2014/main" id="{F718E863-4CB9-594A-B4D7-B92A5A70FA10}"/>
              </a:ext>
            </a:extLst>
          </p:cNvPr>
          <p:cNvGrpSpPr/>
          <p:nvPr/>
        </p:nvGrpSpPr>
        <p:grpSpPr>
          <a:xfrm>
            <a:off x="8865840" y="3576160"/>
            <a:ext cx="616320" cy="216360"/>
            <a:chOff x="8865840" y="3576160"/>
            <a:chExt cx="616320" cy="216360"/>
          </a:xfrm>
        </p:grpSpPr>
        <mc:AlternateContent xmlns:mc="http://schemas.openxmlformats.org/markup-compatibility/2006" xmlns:p14="http://schemas.microsoft.com/office/powerpoint/2010/main">
          <mc:Choice Requires="p14">
            <p:contentPart p14:bwMode="auto" r:id="rId236">
              <p14:nvContentPartPr>
                <p14:cNvPr id="159" name="Ink 158">
                  <a:extLst>
                    <a:ext uri="{FF2B5EF4-FFF2-40B4-BE49-F238E27FC236}">
                      <a16:creationId xmlns:a16="http://schemas.microsoft.com/office/drawing/2014/main" id="{13A29AE6-4F68-8B4B-A2DA-3EA4C4252FD2}"/>
                    </a:ext>
                  </a:extLst>
                </p14:cNvPr>
                <p14:cNvContentPartPr/>
                <p14:nvPr/>
              </p14:nvContentPartPr>
              <p14:xfrm>
                <a:off x="8865840" y="3633400"/>
                <a:ext cx="394920" cy="159120"/>
              </p14:xfrm>
            </p:contentPart>
          </mc:Choice>
          <mc:Fallback xmlns="">
            <p:pic>
              <p:nvPicPr>
                <p:cNvPr id="159" name="Ink 158">
                  <a:extLst>
                    <a:ext uri="{FF2B5EF4-FFF2-40B4-BE49-F238E27FC236}">
                      <a16:creationId xmlns:a16="http://schemas.microsoft.com/office/drawing/2014/main" id="{13A29AE6-4F68-8B4B-A2DA-3EA4C4252FD2}"/>
                    </a:ext>
                  </a:extLst>
                </p:cNvPr>
                <p:cNvPicPr/>
                <p:nvPr/>
              </p:nvPicPr>
              <p:blipFill>
                <a:blip r:embed="rId237"/>
                <a:stretch>
                  <a:fillRect/>
                </a:stretch>
              </p:blipFill>
              <p:spPr>
                <a:xfrm>
                  <a:off x="8850720" y="3618280"/>
                  <a:ext cx="425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Ink 159">
                  <a:extLst>
                    <a:ext uri="{FF2B5EF4-FFF2-40B4-BE49-F238E27FC236}">
                      <a16:creationId xmlns:a16="http://schemas.microsoft.com/office/drawing/2014/main" id="{134FCEAE-166C-7C4A-8E7B-93B7B15966BA}"/>
                    </a:ext>
                  </a:extLst>
                </p14:cNvPr>
                <p14:cNvContentPartPr/>
                <p14:nvPr/>
              </p14:nvContentPartPr>
              <p14:xfrm>
                <a:off x="9353640" y="3576160"/>
                <a:ext cx="128520" cy="192960"/>
              </p14:xfrm>
            </p:contentPart>
          </mc:Choice>
          <mc:Fallback xmlns="">
            <p:pic>
              <p:nvPicPr>
                <p:cNvPr id="160" name="Ink 159">
                  <a:extLst>
                    <a:ext uri="{FF2B5EF4-FFF2-40B4-BE49-F238E27FC236}">
                      <a16:creationId xmlns:a16="http://schemas.microsoft.com/office/drawing/2014/main" id="{134FCEAE-166C-7C4A-8E7B-93B7B15966BA}"/>
                    </a:ext>
                  </a:extLst>
                </p:cNvPr>
                <p:cNvPicPr/>
                <p:nvPr/>
              </p:nvPicPr>
              <p:blipFill>
                <a:blip r:embed="rId239"/>
                <a:stretch>
                  <a:fillRect/>
                </a:stretch>
              </p:blipFill>
              <p:spPr>
                <a:xfrm>
                  <a:off x="9338160" y="3561040"/>
                  <a:ext cx="158760" cy="22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161" name="Ink 160">
                <a:extLst>
                  <a:ext uri="{FF2B5EF4-FFF2-40B4-BE49-F238E27FC236}">
                    <a16:creationId xmlns:a16="http://schemas.microsoft.com/office/drawing/2014/main" id="{BD1B15B3-AB55-D440-9575-310AD0E51AB7}"/>
                  </a:ext>
                </a:extLst>
              </p14:cNvPr>
              <p14:cNvContentPartPr/>
              <p14:nvPr/>
            </p14:nvContentPartPr>
            <p14:xfrm>
              <a:off x="8944680" y="3908080"/>
              <a:ext cx="504720" cy="32760"/>
            </p14:xfrm>
          </p:contentPart>
        </mc:Choice>
        <mc:Fallback xmlns="">
          <p:pic>
            <p:nvPicPr>
              <p:cNvPr id="161" name="Ink 160">
                <a:extLst>
                  <a:ext uri="{FF2B5EF4-FFF2-40B4-BE49-F238E27FC236}">
                    <a16:creationId xmlns:a16="http://schemas.microsoft.com/office/drawing/2014/main" id="{BD1B15B3-AB55-D440-9575-310AD0E51AB7}"/>
                  </a:ext>
                </a:extLst>
              </p:cNvPr>
              <p:cNvPicPr/>
              <p:nvPr/>
            </p:nvPicPr>
            <p:blipFill>
              <a:blip r:embed="rId241"/>
              <a:stretch>
                <a:fillRect/>
              </a:stretch>
            </p:blipFill>
            <p:spPr>
              <a:xfrm>
                <a:off x="8929200" y="3892960"/>
                <a:ext cx="535320" cy="63360"/>
              </a:xfrm>
              <a:prstGeom prst="rect">
                <a:avLst/>
              </a:prstGeom>
            </p:spPr>
          </p:pic>
        </mc:Fallback>
      </mc:AlternateContent>
      <p:grpSp>
        <p:nvGrpSpPr>
          <p:cNvPr id="165" name="Group 164">
            <a:extLst>
              <a:ext uri="{FF2B5EF4-FFF2-40B4-BE49-F238E27FC236}">
                <a16:creationId xmlns:a16="http://schemas.microsoft.com/office/drawing/2014/main" id="{2F7B2CBF-59FC-D94A-8D5F-1D654F14ED6D}"/>
              </a:ext>
            </a:extLst>
          </p:cNvPr>
          <p:cNvGrpSpPr/>
          <p:nvPr/>
        </p:nvGrpSpPr>
        <p:grpSpPr>
          <a:xfrm>
            <a:off x="9924240" y="3516400"/>
            <a:ext cx="353520" cy="238680"/>
            <a:chOff x="9924240" y="3516400"/>
            <a:chExt cx="353520" cy="238680"/>
          </a:xfrm>
        </p:grpSpPr>
        <mc:AlternateContent xmlns:mc="http://schemas.openxmlformats.org/markup-compatibility/2006" xmlns:p14="http://schemas.microsoft.com/office/powerpoint/2010/main">
          <mc:Choice Requires="p14">
            <p:contentPart p14:bwMode="auto" r:id="rId242">
              <p14:nvContentPartPr>
                <p14:cNvPr id="163" name="Ink 162">
                  <a:extLst>
                    <a:ext uri="{FF2B5EF4-FFF2-40B4-BE49-F238E27FC236}">
                      <a16:creationId xmlns:a16="http://schemas.microsoft.com/office/drawing/2014/main" id="{F3A9A190-75C0-854D-B975-904DB724CB0B}"/>
                    </a:ext>
                  </a:extLst>
                </p14:cNvPr>
                <p14:cNvContentPartPr/>
                <p14:nvPr/>
              </p14:nvContentPartPr>
              <p14:xfrm>
                <a:off x="9924240" y="3544480"/>
                <a:ext cx="192600" cy="210600"/>
              </p14:xfrm>
            </p:contentPart>
          </mc:Choice>
          <mc:Fallback xmlns="">
            <p:pic>
              <p:nvPicPr>
                <p:cNvPr id="163" name="Ink 162">
                  <a:extLst>
                    <a:ext uri="{FF2B5EF4-FFF2-40B4-BE49-F238E27FC236}">
                      <a16:creationId xmlns:a16="http://schemas.microsoft.com/office/drawing/2014/main" id="{F3A9A190-75C0-854D-B975-904DB724CB0B}"/>
                    </a:ext>
                  </a:extLst>
                </p:cNvPr>
                <p:cNvPicPr/>
                <p:nvPr/>
              </p:nvPicPr>
              <p:blipFill>
                <a:blip r:embed="rId243"/>
                <a:stretch>
                  <a:fillRect/>
                </a:stretch>
              </p:blipFill>
              <p:spPr>
                <a:xfrm>
                  <a:off x="9909120" y="3529000"/>
                  <a:ext cx="222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4" name="Ink 163">
                  <a:extLst>
                    <a:ext uri="{FF2B5EF4-FFF2-40B4-BE49-F238E27FC236}">
                      <a16:creationId xmlns:a16="http://schemas.microsoft.com/office/drawing/2014/main" id="{86E6BDC8-918D-3348-B7A8-CB559A5778E7}"/>
                    </a:ext>
                  </a:extLst>
                </p14:cNvPr>
                <p14:cNvContentPartPr/>
                <p14:nvPr/>
              </p14:nvContentPartPr>
              <p14:xfrm>
                <a:off x="10242120" y="3516400"/>
                <a:ext cx="35640" cy="81720"/>
              </p14:xfrm>
            </p:contentPart>
          </mc:Choice>
          <mc:Fallback xmlns="">
            <p:pic>
              <p:nvPicPr>
                <p:cNvPr id="164" name="Ink 163">
                  <a:extLst>
                    <a:ext uri="{FF2B5EF4-FFF2-40B4-BE49-F238E27FC236}">
                      <a16:creationId xmlns:a16="http://schemas.microsoft.com/office/drawing/2014/main" id="{86E6BDC8-918D-3348-B7A8-CB559A5778E7}"/>
                    </a:ext>
                  </a:extLst>
                </p:cNvPr>
                <p:cNvPicPr/>
                <p:nvPr/>
              </p:nvPicPr>
              <p:blipFill>
                <a:blip r:embed="rId245"/>
                <a:stretch>
                  <a:fillRect/>
                </a:stretch>
              </p:blipFill>
              <p:spPr>
                <a:xfrm>
                  <a:off x="10227000" y="3501280"/>
                  <a:ext cx="66240" cy="111960"/>
                </a:xfrm>
                <a:prstGeom prst="rect">
                  <a:avLst/>
                </a:prstGeom>
              </p:spPr>
            </p:pic>
          </mc:Fallback>
        </mc:AlternateContent>
      </p:grpSp>
      <p:grpSp>
        <p:nvGrpSpPr>
          <p:cNvPr id="170" name="Group 169">
            <a:extLst>
              <a:ext uri="{FF2B5EF4-FFF2-40B4-BE49-F238E27FC236}">
                <a16:creationId xmlns:a16="http://schemas.microsoft.com/office/drawing/2014/main" id="{C2CA2DF6-6A6A-3142-A62B-3BB64AD38274}"/>
              </a:ext>
            </a:extLst>
          </p:cNvPr>
          <p:cNvGrpSpPr/>
          <p:nvPr/>
        </p:nvGrpSpPr>
        <p:grpSpPr>
          <a:xfrm>
            <a:off x="10509240" y="3457000"/>
            <a:ext cx="1064880" cy="267120"/>
            <a:chOff x="10509240" y="3457000"/>
            <a:chExt cx="1064880" cy="267120"/>
          </a:xfrm>
        </p:grpSpPr>
        <mc:AlternateContent xmlns:mc="http://schemas.openxmlformats.org/markup-compatibility/2006" xmlns:p14="http://schemas.microsoft.com/office/powerpoint/2010/main">
          <mc:Choice Requires="p14">
            <p:contentPart p14:bwMode="auto" r:id="rId246">
              <p14:nvContentPartPr>
                <p14:cNvPr id="166" name="Ink 165">
                  <a:extLst>
                    <a:ext uri="{FF2B5EF4-FFF2-40B4-BE49-F238E27FC236}">
                      <a16:creationId xmlns:a16="http://schemas.microsoft.com/office/drawing/2014/main" id="{0CC69C15-95E3-9041-A232-39CDACB7FE6E}"/>
                    </a:ext>
                  </a:extLst>
                </p14:cNvPr>
                <p14:cNvContentPartPr/>
                <p14:nvPr/>
              </p14:nvContentPartPr>
              <p14:xfrm>
                <a:off x="10509240" y="3590560"/>
                <a:ext cx="116640" cy="133560"/>
              </p14:xfrm>
            </p:contentPart>
          </mc:Choice>
          <mc:Fallback xmlns="">
            <p:pic>
              <p:nvPicPr>
                <p:cNvPr id="166" name="Ink 165">
                  <a:extLst>
                    <a:ext uri="{FF2B5EF4-FFF2-40B4-BE49-F238E27FC236}">
                      <a16:creationId xmlns:a16="http://schemas.microsoft.com/office/drawing/2014/main" id="{0CC69C15-95E3-9041-A232-39CDACB7FE6E}"/>
                    </a:ext>
                  </a:extLst>
                </p:cNvPr>
                <p:cNvPicPr/>
                <p:nvPr/>
              </p:nvPicPr>
              <p:blipFill>
                <a:blip r:embed="rId247"/>
                <a:stretch>
                  <a:fillRect/>
                </a:stretch>
              </p:blipFill>
              <p:spPr>
                <a:xfrm>
                  <a:off x="10493760" y="3575080"/>
                  <a:ext cx="147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Ink 166">
                  <a:extLst>
                    <a:ext uri="{FF2B5EF4-FFF2-40B4-BE49-F238E27FC236}">
                      <a16:creationId xmlns:a16="http://schemas.microsoft.com/office/drawing/2014/main" id="{35AF740D-7B20-744B-B61A-20F09B4A19CD}"/>
                    </a:ext>
                  </a:extLst>
                </p14:cNvPr>
                <p14:cNvContentPartPr/>
                <p14:nvPr/>
              </p14:nvContentPartPr>
              <p14:xfrm>
                <a:off x="10732800" y="3484720"/>
                <a:ext cx="97200" cy="210960"/>
              </p14:xfrm>
            </p:contentPart>
          </mc:Choice>
          <mc:Fallback xmlns="">
            <p:pic>
              <p:nvPicPr>
                <p:cNvPr id="167" name="Ink 166">
                  <a:extLst>
                    <a:ext uri="{FF2B5EF4-FFF2-40B4-BE49-F238E27FC236}">
                      <a16:creationId xmlns:a16="http://schemas.microsoft.com/office/drawing/2014/main" id="{35AF740D-7B20-744B-B61A-20F09B4A19CD}"/>
                    </a:ext>
                  </a:extLst>
                </p:cNvPr>
                <p:cNvPicPr/>
                <p:nvPr/>
              </p:nvPicPr>
              <p:blipFill>
                <a:blip r:embed="rId249"/>
                <a:stretch>
                  <a:fillRect/>
                </a:stretch>
              </p:blipFill>
              <p:spPr>
                <a:xfrm>
                  <a:off x="10717320" y="3469600"/>
                  <a:ext cx="1278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8" name="Ink 167">
                  <a:extLst>
                    <a:ext uri="{FF2B5EF4-FFF2-40B4-BE49-F238E27FC236}">
                      <a16:creationId xmlns:a16="http://schemas.microsoft.com/office/drawing/2014/main" id="{82D6BEFE-EDDA-9A4D-93E0-1B36DF0F9648}"/>
                    </a:ext>
                  </a:extLst>
                </p14:cNvPr>
                <p14:cNvContentPartPr/>
                <p14:nvPr/>
              </p14:nvContentPartPr>
              <p14:xfrm>
                <a:off x="10983000" y="3484720"/>
                <a:ext cx="285120" cy="202320"/>
              </p14:xfrm>
            </p:contentPart>
          </mc:Choice>
          <mc:Fallback xmlns="">
            <p:pic>
              <p:nvPicPr>
                <p:cNvPr id="168" name="Ink 167">
                  <a:extLst>
                    <a:ext uri="{FF2B5EF4-FFF2-40B4-BE49-F238E27FC236}">
                      <a16:creationId xmlns:a16="http://schemas.microsoft.com/office/drawing/2014/main" id="{82D6BEFE-EDDA-9A4D-93E0-1B36DF0F9648}"/>
                    </a:ext>
                  </a:extLst>
                </p:cNvPr>
                <p:cNvPicPr/>
                <p:nvPr/>
              </p:nvPicPr>
              <p:blipFill>
                <a:blip r:embed="rId251"/>
                <a:stretch>
                  <a:fillRect/>
                </a:stretch>
              </p:blipFill>
              <p:spPr>
                <a:xfrm>
                  <a:off x="10967520" y="3469600"/>
                  <a:ext cx="315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9" name="Ink 168">
                  <a:extLst>
                    <a:ext uri="{FF2B5EF4-FFF2-40B4-BE49-F238E27FC236}">
                      <a16:creationId xmlns:a16="http://schemas.microsoft.com/office/drawing/2014/main" id="{39AF7377-F61E-0A48-B30B-1576F2F15ABE}"/>
                    </a:ext>
                  </a:extLst>
                </p14:cNvPr>
                <p14:cNvContentPartPr/>
                <p14:nvPr/>
              </p14:nvContentPartPr>
              <p14:xfrm>
                <a:off x="11341920" y="3457000"/>
                <a:ext cx="232200" cy="240120"/>
              </p14:xfrm>
            </p:contentPart>
          </mc:Choice>
          <mc:Fallback xmlns="">
            <p:pic>
              <p:nvPicPr>
                <p:cNvPr id="169" name="Ink 168">
                  <a:extLst>
                    <a:ext uri="{FF2B5EF4-FFF2-40B4-BE49-F238E27FC236}">
                      <a16:creationId xmlns:a16="http://schemas.microsoft.com/office/drawing/2014/main" id="{39AF7377-F61E-0A48-B30B-1576F2F15ABE}"/>
                    </a:ext>
                  </a:extLst>
                </p:cNvPr>
                <p:cNvPicPr/>
                <p:nvPr/>
              </p:nvPicPr>
              <p:blipFill>
                <a:blip r:embed="rId253"/>
                <a:stretch>
                  <a:fillRect/>
                </a:stretch>
              </p:blipFill>
              <p:spPr>
                <a:xfrm>
                  <a:off x="11326440" y="3441880"/>
                  <a:ext cx="262440" cy="27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171" name="Ink 170">
                <a:extLst>
                  <a:ext uri="{FF2B5EF4-FFF2-40B4-BE49-F238E27FC236}">
                    <a16:creationId xmlns:a16="http://schemas.microsoft.com/office/drawing/2014/main" id="{86949CFC-FB50-F040-A94C-5F23449D18BF}"/>
                  </a:ext>
                </a:extLst>
              </p14:cNvPr>
              <p14:cNvContentPartPr/>
              <p14:nvPr/>
            </p14:nvContentPartPr>
            <p14:xfrm>
              <a:off x="8585040" y="4210120"/>
              <a:ext cx="2357280" cy="463320"/>
            </p14:xfrm>
          </p:contentPart>
        </mc:Choice>
        <mc:Fallback xmlns="">
          <p:pic>
            <p:nvPicPr>
              <p:cNvPr id="171" name="Ink 170">
                <a:extLst>
                  <a:ext uri="{FF2B5EF4-FFF2-40B4-BE49-F238E27FC236}">
                    <a16:creationId xmlns:a16="http://schemas.microsoft.com/office/drawing/2014/main" id="{86949CFC-FB50-F040-A94C-5F23449D18BF}"/>
                  </a:ext>
                </a:extLst>
              </p:cNvPr>
              <p:cNvPicPr/>
              <p:nvPr/>
            </p:nvPicPr>
            <p:blipFill>
              <a:blip r:embed="rId255"/>
              <a:stretch>
                <a:fillRect/>
              </a:stretch>
            </p:blipFill>
            <p:spPr>
              <a:xfrm>
                <a:off x="8569560" y="4195000"/>
                <a:ext cx="238788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0" name="Ink 179">
                <a:extLst>
                  <a:ext uri="{FF2B5EF4-FFF2-40B4-BE49-F238E27FC236}">
                    <a16:creationId xmlns:a16="http://schemas.microsoft.com/office/drawing/2014/main" id="{AC7F2BC3-4F5A-054C-AFD3-391E67D450E2}"/>
                  </a:ext>
                </a:extLst>
              </p14:cNvPr>
              <p14:cNvContentPartPr/>
              <p14:nvPr/>
            </p14:nvContentPartPr>
            <p14:xfrm>
              <a:off x="8981400" y="4459960"/>
              <a:ext cx="37800" cy="182520"/>
            </p14:xfrm>
          </p:contentPart>
        </mc:Choice>
        <mc:Fallback xmlns="">
          <p:pic>
            <p:nvPicPr>
              <p:cNvPr id="180" name="Ink 179">
                <a:extLst>
                  <a:ext uri="{FF2B5EF4-FFF2-40B4-BE49-F238E27FC236}">
                    <a16:creationId xmlns:a16="http://schemas.microsoft.com/office/drawing/2014/main" id="{AC7F2BC3-4F5A-054C-AFD3-391E67D450E2}"/>
                  </a:ext>
                </a:extLst>
              </p:cNvPr>
              <p:cNvPicPr/>
              <p:nvPr/>
            </p:nvPicPr>
            <p:blipFill>
              <a:blip r:embed="rId257"/>
              <a:stretch>
                <a:fillRect/>
              </a:stretch>
            </p:blipFill>
            <p:spPr>
              <a:xfrm>
                <a:off x="8965920" y="4444840"/>
                <a:ext cx="68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2" name="Ink 181">
                <a:extLst>
                  <a:ext uri="{FF2B5EF4-FFF2-40B4-BE49-F238E27FC236}">
                    <a16:creationId xmlns:a16="http://schemas.microsoft.com/office/drawing/2014/main" id="{416D7D13-1405-2643-ACDE-E143B08389CF}"/>
                  </a:ext>
                </a:extLst>
              </p14:cNvPr>
              <p14:cNvContentPartPr/>
              <p14:nvPr/>
            </p14:nvContentPartPr>
            <p14:xfrm>
              <a:off x="8615640" y="4459960"/>
              <a:ext cx="347040" cy="20520"/>
            </p14:xfrm>
          </p:contentPart>
        </mc:Choice>
        <mc:Fallback xmlns="">
          <p:pic>
            <p:nvPicPr>
              <p:cNvPr id="182" name="Ink 181">
                <a:extLst>
                  <a:ext uri="{FF2B5EF4-FFF2-40B4-BE49-F238E27FC236}">
                    <a16:creationId xmlns:a16="http://schemas.microsoft.com/office/drawing/2014/main" id="{416D7D13-1405-2643-ACDE-E143B08389CF}"/>
                  </a:ext>
                </a:extLst>
              </p:cNvPr>
              <p:cNvPicPr/>
              <p:nvPr/>
            </p:nvPicPr>
            <p:blipFill>
              <a:blip r:embed="rId259"/>
              <a:stretch>
                <a:fillRect/>
              </a:stretch>
            </p:blipFill>
            <p:spPr>
              <a:xfrm>
                <a:off x="8600160" y="4444840"/>
                <a:ext cx="377640" cy="51120"/>
              </a:xfrm>
              <a:prstGeom prst="rect">
                <a:avLst/>
              </a:prstGeom>
            </p:spPr>
          </p:pic>
        </mc:Fallback>
      </mc:AlternateContent>
      <p:grpSp>
        <p:nvGrpSpPr>
          <p:cNvPr id="211" name="Group 210">
            <a:extLst>
              <a:ext uri="{FF2B5EF4-FFF2-40B4-BE49-F238E27FC236}">
                <a16:creationId xmlns:a16="http://schemas.microsoft.com/office/drawing/2014/main" id="{7F7BA0AE-39C5-6140-8A26-E58FB881136D}"/>
              </a:ext>
            </a:extLst>
          </p:cNvPr>
          <p:cNvGrpSpPr/>
          <p:nvPr/>
        </p:nvGrpSpPr>
        <p:grpSpPr>
          <a:xfrm>
            <a:off x="8637960" y="4310560"/>
            <a:ext cx="2237760" cy="332640"/>
            <a:chOff x="8637960" y="4310560"/>
            <a:chExt cx="2237760" cy="332640"/>
          </a:xfrm>
        </p:grpSpPr>
        <mc:AlternateContent xmlns:mc="http://schemas.openxmlformats.org/markup-compatibility/2006" xmlns:p14="http://schemas.microsoft.com/office/powerpoint/2010/main">
          <mc:Choice Requires="p14">
            <p:contentPart p14:bwMode="auto" r:id="rId260">
              <p14:nvContentPartPr>
                <p14:cNvPr id="192" name="Ink 191">
                  <a:extLst>
                    <a:ext uri="{FF2B5EF4-FFF2-40B4-BE49-F238E27FC236}">
                      <a16:creationId xmlns:a16="http://schemas.microsoft.com/office/drawing/2014/main" id="{5EE91EA3-058C-244D-80E9-D015D16EFCEA}"/>
                    </a:ext>
                  </a:extLst>
                </p14:cNvPr>
                <p14:cNvContentPartPr/>
                <p14:nvPr/>
              </p14:nvContentPartPr>
              <p14:xfrm>
                <a:off x="8637960" y="4500640"/>
                <a:ext cx="89640" cy="110160"/>
              </p14:xfrm>
            </p:contentPart>
          </mc:Choice>
          <mc:Fallback xmlns="">
            <p:pic>
              <p:nvPicPr>
                <p:cNvPr id="192" name="Ink 191">
                  <a:extLst>
                    <a:ext uri="{FF2B5EF4-FFF2-40B4-BE49-F238E27FC236}">
                      <a16:creationId xmlns:a16="http://schemas.microsoft.com/office/drawing/2014/main" id="{5EE91EA3-058C-244D-80E9-D015D16EFCEA}"/>
                    </a:ext>
                  </a:extLst>
                </p:cNvPr>
                <p:cNvPicPr/>
                <p:nvPr/>
              </p:nvPicPr>
              <p:blipFill>
                <a:blip r:embed="rId261"/>
                <a:stretch>
                  <a:fillRect/>
                </a:stretch>
              </p:blipFill>
              <p:spPr>
                <a:xfrm>
                  <a:off x="8622840" y="4485520"/>
                  <a:ext cx="119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Ink 192">
                  <a:extLst>
                    <a:ext uri="{FF2B5EF4-FFF2-40B4-BE49-F238E27FC236}">
                      <a16:creationId xmlns:a16="http://schemas.microsoft.com/office/drawing/2014/main" id="{DD8F303F-0042-D942-8B98-3EF3EAEFFA54}"/>
                    </a:ext>
                  </a:extLst>
                </p14:cNvPr>
                <p14:cNvContentPartPr/>
                <p14:nvPr/>
              </p14:nvContentPartPr>
              <p14:xfrm>
                <a:off x="8754960" y="4480480"/>
                <a:ext cx="94680" cy="127800"/>
              </p14:xfrm>
            </p:contentPart>
          </mc:Choice>
          <mc:Fallback xmlns="">
            <p:pic>
              <p:nvPicPr>
                <p:cNvPr id="193" name="Ink 192">
                  <a:extLst>
                    <a:ext uri="{FF2B5EF4-FFF2-40B4-BE49-F238E27FC236}">
                      <a16:creationId xmlns:a16="http://schemas.microsoft.com/office/drawing/2014/main" id="{DD8F303F-0042-D942-8B98-3EF3EAEFFA54}"/>
                    </a:ext>
                  </a:extLst>
                </p:cNvPr>
                <p:cNvPicPr/>
                <p:nvPr/>
              </p:nvPicPr>
              <p:blipFill>
                <a:blip r:embed="rId263"/>
                <a:stretch>
                  <a:fillRect/>
                </a:stretch>
              </p:blipFill>
              <p:spPr>
                <a:xfrm>
                  <a:off x="8739840" y="4465000"/>
                  <a:ext cx="124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Ink 193">
                  <a:extLst>
                    <a:ext uri="{FF2B5EF4-FFF2-40B4-BE49-F238E27FC236}">
                      <a16:creationId xmlns:a16="http://schemas.microsoft.com/office/drawing/2014/main" id="{EEB7E654-7721-6043-A34A-497608AD8473}"/>
                    </a:ext>
                  </a:extLst>
                </p14:cNvPr>
                <p14:cNvContentPartPr/>
                <p14:nvPr/>
              </p14:nvContentPartPr>
              <p14:xfrm>
                <a:off x="8839920" y="4521160"/>
                <a:ext cx="56880" cy="103680"/>
              </p14:xfrm>
            </p:contentPart>
          </mc:Choice>
          <mc:Fallback xmlns="">
            <p:pic>
              <p:nvPicPr>
                <p:cNvPr id="194" name="Ink 193">
                  <a:extLst>
                    <a:ext uri="{FF2B5EF4-FFF2-40B4-BE49-F238E27FC236}">
                      <a16:creationId xmlns:a16="http://schemas.microsoft.com/office/drawing/2014/main" id="{EEB7E654-7721-6043-A34A-497608AD8473}"/>
                    </a:ext>
                  </a:extLst>
                </p:cNvPr>
                <p:cNvPicPr/>
                <p:nvPr/>
              </p:nvPicPr>
              <p:blipFill>
                <a:blip r:embed="rId265"/>
                <a:stretch>
                  <a:fillRect/>
                </a:stretch>
              </p:blipFill>
              <p:spPr>
                <a:xfrm>
                  <a:off x="8824800" y="4505680"/>
                  <a:ext cx="87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3" name="Ink 172">
                  <a:extLst>
                    <a:ext uri="{FF2B5EF4-FFF2-40B4-BE49-F238E27FC236}">
                      <a16:creationId xmlns:a16="http://schemas.microsoft.com/office/drawing/2014/main" id="{54A7A0E4-03A1-D140-8235-2EA4002D4F44}"/>
                    </a:ext>
                  </a:extLst>
                </p14:cNvPr>
                <p14:cNvContentPartPr/>
                <p14:nvPr/>
              </p14:nvContentPartPr>
              <p14:xfrm>
                <a:off x="9489360" y="4449880"/>
                <a:ext cx="46800" cy="154440"/>
              </p14:xfrm>
            </p:contentPart>
          </mc:Choice>
          <mc:Fallback xmlns="">
            <p:pic>
              <p:nvPicPr>
                <p:cNvPr id="173" name="Ink 172">
                  <a:extLst>
                    <a:ext uri="{FF2B5EF4-FFF2-40B4-BE49-F238E27FC236}">
                      <a16:creationId xmlns:a16="http://schemas.microsoft.com/office/drawing/2014/main" id="{54A7A0E4-03A1-D140-8235-2EA4002D4F44}"/>
                    </a:ext>
                  </a:extLst>
                </p:cNvPr>
                <p:cNvPicPr/>
                <p:nvPr/>
              </p:nvPicPr>
              <p:blipFill>
                <a:blip r:embed="rId267"/>
                <a:stretch>
                  <a:fillRect/>
                </a:stretch>
              </p:blipFill>
              <p:spPr>
                <a:xfrm>
                  <a:off x="9473880" y="4434760"/>
                  <a:ext cx="77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 name="Ink 173">
                  <a:extLst>
                    <a:ext uri="{FF2B5EF4-FFF2-40B4-BE49-F238E27FC236}">
                      <a16:creationId xmlns:a16="http://schemas.microsoft.com/office/drawing/2014/main" id="{60FEC619-48DC-3346-B1CE-68C7B43F68F3}"/>
                    </a:ext>
                  </a:extLst>
                </p14:cNvPr>
                <p14:cNvContentPartPr/>
                <p14:nvPr/>
              </p14:nvContentPartPr>
              <p14:xfrm>
                <a:off x="9753600" y="4439800"/>
                <a:ext cx="42120" cy="171000"/>
              </p14:xfrm>
            </p:contentPart>
          </mc:Choice>
          <mc:Fallback xmlns="">
            <p:pic>
              <p:nvPicPr>
                <p:cNvPr id="174" name="Ink 173">
                  <a:extLst>
                    <a:ext uri="{FF2B5EF4-FFF2-40B4-BE49-F238E27FC236}">
                      <a16:creationId xmlns:a16="http://schemas.microsoft.com/office/drawing/2014/main" id="{60FEC619-48DC-3346-B1CE-68C7B43F68F3}"/>
                    </a:ext>
                  </a:extLst>
                </p:cNvPr>
                <p:cNvPicPr/>
                <p:nvPr/>
              </p:nvPicPr>
              <p:blipFill>
                <a:blip r:embed="rId269"/>
                <a:stretch>
                  <a:fillRect/>
                </a:stretch>
              </p:blipFill>
              <p:spPr>
                <a:xfrm>
                  <a:off x="9738120" y="4424320"/>
                  <a:ext cx="72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5" name="Ink 174">
                  <a:extLst>
                    <a:ext uri="{FF2B5EF4-FFF2-40B4-BE49-F238E27FC236}">
                      <a16:creationId xmlns:a16="http://schemas.microsoft.com/office/drawing/2014/main" id="{BF65EA2F-6A06-5B4C-A61C-C6D08B338A02}"/>
                    </a:ext>
                  </a:extLst>
                </p14:cNvPr>
                <p14:cNvContentPartPr/>
                <p14:nvPr/>
              </p14:nvContentPartPr>
              <p14:xfrm>
                <a:off x="10322400" y="4429720"/>
                <a:ext cx="47520" cy="160560"/>
              </p14:xfrm>
            </p:contentPart>
          </mc:Choice>
          <mc:Fallback xmlns="">
            <p:pic>
              <p:nvPicPr>
                <p:cNvPr id="175" name="Ink 174">
                  <a:extLst>
                    <a:ext uri="{FF2B5EF4-FFF2-40B4-BE49-F238E27FC236}">
                      <a16:creationId xmlns:a16="http://schemas.microsoft.com/office/drawing/2014/main" id="{BF65EA2F-6A06-5B4C-A61C-C6D08B338A02}"/>
                    </a:ext>
                  </a:extLst>
                </p:cNvPr>
                <p:cNvPicPr/>
                <p:nvPr/>
              </p:nvPicPr>
              <p:blipFill>
                <a:blip r:embed="rId271"/>
                <a:stretch>
                  <a:fillRect/>
                </a:stretch>
              </p:blipFill>
              <p:spPr>
                <a:xfrm>
                  <a:off x="10307280" y="4414240"/>
                  <a:ext cx="77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6" name="Ink 175">
                  <a:extLst>
                    <a:ext uri="{FF2B5EF4-FFF2-40B4-BE49-F238E27FC236}">
                      <a16:creationId xmlns:a16="http://schemas.microsoft.com/office/drawing/2014/main" id="{172E5025-5AD0-DD4B-8E8A-0633C58FB518}"/>
                    </a:ext>
                  </a:extLst>
                </p14:cNvPr>
                <p14:cNvContentPartPr/>
                <p14:nvPr/>
              </p14:nvContentPartPr>
              <p14:xfrm>
                <a:off x="10522200" y="4429720"/>
                <a:ext cx="36000" cy="162720"/>
              </p14:xfrm>
            </p:contentPart>
          </mc:Choice>
          <mc:Fallback xmlns="">
            <p:pic>
              <p:nvPicPr>
                <p:cNvPr id="176" name="Ink 175">
                  <a:extLst>
                    <a:ext uri="{FF2B5EF4-FFF2-40B4-BE49-F238E27FC236}">
                      <a16:creationId xmlns:a16="http://schemas.microsoft.com/office/drawing/2014/main" id="{172E5025-5AD0-DD4B-8E8A-0633C58FB518}"/>
                    </a:ext>
                  </a:extLst>
                </p:cNvPr>
                <p:cNvPicPr/>
                <p:nvPr/>
              </p:nvPicPr>
              <p:blipFill>
                <a:blip r:embed="rId273"/>
                <a:stretch>
                  <a:fillRect/>
                </a:stretch>
              </p:blipFill>
              <p:spPr>
                <a:xfrm>
                  <a:off x="10507080" y="4414240"/>
                  <a:ext cx="66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8" name="Ink 187">
                  <a:extLst>
                    <a:ext uri="{FF2B5EF4-FFF2-40B4-BE49-F238E27FC236}">
                      <a16:creationId xmlns:a16="http://schemas.microsoft.com/office/drawing/2014/main" id="{B588ED55-AF68-B844-9211-7D21F65D960D}"/>
                    </a:ext>
                  </a:extLst>
                </p14:cNvPr>
                <p14:cNvContentPartPr/>
                <p14:nvPr/>
              </p14:nvContentPartPr>
              <p14:xfrm>
                <a:off x="9763680" y="4441240"/>
                <a:ext cx="551880" cy="15480"/>
              </p14:xfrm>
            </p:contentPart>
          </mc:Choice>
          <mc:Fallback xmlns="">
            <p:pic>
              <p:nvPicPr>
                <p:cNvPr id="188" name="Ink 187">
                  <a:extLst>
                    <a:ext uri="{FF2B5EF4-FFF2-40B4-BE49-F238E27FC236}">
                      <a16:creationId xmlns:a16="http://schemas.microsoft.com/office/drawing/2014/main" id="{B588ED55-AF68-B844-9211-7D21F65D960D}"/>
                    </a:ext>
                  </a:extLst>
                </p:cNvPr>
                <p:cNvPicPr/>
                <p:nvPr/>
              </p:nvPicPr>
              <p:blipFill>
                <a:blip r:embed="rId275"/>
                <a:stretch>
                  <a:fillRect/>
                </a:stretch>
              </p:blipFill>
              <p:spPr>
                <a:xfrm>
                  <a:off x="9748200" y="4426120"/>
                  <a:ext cx="582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0" name="Ink 189">
                  <a:extLst>
                    <a:ext uri="{FF2B5EF4-FFF2-40B4-BE49-F238E27FC236}">
                      <a16:creationId xmlns:a16="http://schemas.microsoft.com/office/drawing/2014/main" id="{B87436C5-4F72-9A41-BC2A-3B6511241FDC}"/>
                    </a:ext>
                  </a:extLst>
                </p14:cNvPr>
                <p14:cNvContentPartPr/>
                <p14:nvPr/>
              </p14:nvContentPartPr>
              <p14:xfrm>
                <a:off x="10535880" y="4421800"/>
                <a:ext cx="337320" cy="12600"/>
              </p14:xfrm>
            </p:contentPart>
          </mc:Choice>
          <mc:Fallback xmlns="">
            <p:pic>
              <p:nvPicPr>
                <p:cNvPr id="190" name="Ink 189">
                  <a:extLst>
                    <a:ext uri="{FF2B5EF4-FFF2-40B4-BE49-F238E27FC236}">
                      <a16:creationId xmlns:a16="http://schemas.microsoft.com/office/drawing/2014/main" id="{B87436C5-4F72-9A41-BC2A-3B6511241FDC}"/>
                    </a:ext>
                  </a:extLst>
                </p:cNvPr>
                <p:cNvPicPr/>
                <p:nvPr/>
              </p:nvPicPr>
              <p:blipFill>
                <a:blip r:embed="rId277"/>
                <a:stretch>
                  <a:fillRect/>
                </a:stretch>
              </p:blipFill>
              <p:spPr>
                <a:xfrm>
                  <a:off x="10520400" y="4406320"/>
                  <a:ext cx="367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3" name="Ink 182">
                  <a:extLst>
                    <a:ext uri="{FF2B5EF4-FFF2-40B4-BE49-F238E27FC236}">
                      <a16:creationId xmlns:a16="http://schemas.microsoft.com/office/drawing/2014/main" id="{CA7DA0F3-D1B1-8244-8DCD-583ADED4DE3D}"/>
                    </a:ext>
                  </a:extLst>
                </p14:cNvPr>
                <p14:cNvContentPartPr/>
                <p14:nvPr/>
              </p14:nvContentPartPr>
              <p14:xfrm>
                <a:off x="9193800" y="4445920"/>
                <a:ext cx="252000" cy="197280"/>
              </p14:xfrm>
            </p:contentPart>
          </mc:Choice>
          <mc:Fallback xmlns="">
            <p:pic>
              <p:nvPicPr>
                <p:cNvPr id="183" name="Ink 182">
                  <a:extLst>
                    <a:ext uri="{FF2B5EF4-FFF2-40B4-BE49-F238E27FC236}">
                      <a16:creationId xmlns:a16="http://schemas.microsoft.com/office/drawing/2014/main" id="{CA7DA0F3-D1B1-8244-8DCD-583ADED4DE3D}"/>
                    </a:ext>
                  </a:extLst>
                </p:cNvPr>
                <p:cNvPicPr/>
                <p:nvPr/>
              </p:nvPicPr>
              <p:blipFill>
                <a:blip r:embed="rId279"/>
                <a:stretch>
                  <a:fillRect/>
                </a:stretch>
              </p:blipFill>
              <p:spPr>
                <a:xfrm>
                  <a:off x="9178680" y="4430800"/>
                  <a:ext cx="282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4" name="Ink 183">
                  <a:extLst>
                    <a:ext uri="{FF2B5EF4-FFF2-40B4-BE49-F238E27FC236}">
                      <a16:creationId xmlns:a16="http://schemas.microsoft.com/office/drawing/2014/main" id="{615C7214-246E-E948-9B6B-4AD60A07334D}"/>
                    </a:ext>
                  </a:extLst>
                </p14:cNvPr>
                <p14:cNvContentPartPr/>
                <p14:nvPr/>
              </p14:nvContentPartPr>
              <p14:xfrm>
                <a:off x="9489360" y="4439800"/>
                <a:ext cx="360" cy="360"/>
              </p14:xfrm>
            </p:contentPart>
          </mc:Choice>
          <mc:Fallback xmlns="">
            <p:pic>
              <p:nvPicPr>
                <p:cNvPr id="184" name="Ink 183">
                  <a:extLst>
                    <a:ext uri="{FF2B5EF4-FFF2-40B4-BE49-F238E27FC236}">
                      <a16:creationId xmlns:a16="http://schemas.microsoft.com/office/drawing/2014/main" id="{615C7214-246E-E948-9B6B-4AD60A07334D}"/>
                    </a:ext>
                  </a:extLst>
                </p:cNvPr>
                <p:cNvPicPr/>
                <p:nvPr/>
              </p:nvPicPr>
              <p:blipFill>
                <a:blip r:embed="rId22"/>
                <a:stretch>
                  <a:fillRect/>
                </a:stretch>
              </p:blipFill>
              <p:spPr>
                <a:xfrm>
                  <a:off x="9473880" y="442432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6" name="Ink 185">
                  <a:extLst>
                    <a:ext uri="{FF2B5EF4-FFF2-40B4-BE49-F238E27FC236}">
                      <a16:creationId xmlns:a16="http://schemas.microsoft.com/office/drawing/2014/main" id="{3C809C61-673F-6345-AD6D-ACDEA80D7C16}"/>
                    </a:ext>
                  </a:extLst>
                </p14:cNvPr>
                <p14:cNvContentPartPr/>
                <p14:nvPr/>
              </p14:nvContentPartPr>
              <p14:xfrm>
                <a:off x="9468840" y="4439800"/>
                <a:ext cx="39960" cy="13680"/>
              </p14:xfrm>
            </p:contentPart>
          </mc:Choice>
          <mc:Fallback xmlns="">
            <p:pic>
              <p:nvPicPr>
                <p:cNvPr id="186" name="Ink 185">
                  <a:extLst>
                    <a:ext uri="{FF2B5EF4-FFF2-40B4-BE49-F238E27FC236}">
                      <a16:creationId xmlns:a16="http://schemas.microsoft.com/office/drawing/2014/main" id="{3C809C61-673F-6345-AD6D-ACDEA80D7C16}"/>
                    </a:ext>
                  </a:extLst>
                </p:cNvPr>
                <p:cNvPicPr/>
                <p:nvPr/>
              </p:nvPicPr>
              <p:blipFill>
                <a:blip r:embed="rId282"/>
                <a:stretch>
                  <a:fillRect/>
                </a:stretch>
              </p:blipFill>
              <p:spPr>
                <a:xfrm>
                  <a:off x="9453720" y="4424320"/>
                  <a:ext cx="70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5" name="Ink 194">
                  <a:extLst>
                    <a:ext uri="{FF2B5EF4-FFF2-40B4-BE49-F238E27FC236}">
                      <a16:creationId xmlns:a16="http://schemas.microsoft.com/office/drawing/2014/main" id="{978F36AD-B464-6A4A-BE1D-CEBE73F151DD}"/>
                    </a:ext>
                  </a:extLst>
                </p14:cNvPr>
                <p14:cNvContentPartPr/>
                <p14:nvPr/>
              </p14:nvContentPartPr>
              <p14:xfrm>
                <a:off x="9237000" y="4500640"/>
                <a:ext cx="90000" cy="98640"/>
              </p14:xfrm>
            </p:contentPart>
          </mc:Choice>
          <mc:Fallback xmlns="">
            <p:pic>
              <p:nvPicPr>
                <p:cNvPr id="195" name="Ink 194">
                  <a:extLst>
                    <a:ext uri="{FF2B5EF4-FFF2-40B4-BE49-F238E27FC236}">
                      <a16:creationId xmlns:a16="http://schemas.microsoft.com/office/drawing/2014/main" id="{978F36AD-B464-6A4A-BE1D-CEBE73F151DD}"/>
                    </a:ext>
                  </a:extLst>
                </p:cNvPr>
                <p:cNvPicPr/>
                <p:nvPr/>
              </p:nvPicPr>
              <p:blipFill>
                <a:blip r:embed="rId284"/>
                <a:stretch>
                  <a:fillRect/>
                </a:stretch>
              </p:blipFill>
              <p:spPr>
                <a:xfrm>
                  <a:off x="9221880" y="4485520"/>
                  <a:ext cx="120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6" name="Ink 195">
                  <a:extLst>
                    <a:ext uri="{FF2B5EF4-FFF2-40B4-BE49-F238E27FC236}">
                      <a16:creationId xmlns:a16="http://schemas.microsoft.com/office/drawing/2014/main" id="{10959265-76EB-F149-9E20-B9C2118A9462}"/>
                    </a:ext>
                  </a:extLst>
                </p14:cNvPr>
                <p14:cNvContentPartPr/>
                <p14:nvPr/>
              </p14:nvContentPartPr>
              <p14:xfrm>
                <a:off x="9327360" y="4490560"/>
                <a:ext cx="73080" cy="108720"/>
              </p14:xfrm>
            </p:contentPart>
          </mc:Choice>
          <mc:Fallback xmlns="">
            <p:pic>
              <p:nvPicPr>
                <p:cNvPr id="196" name="Ink 195">
                  <a:extLst>
                    <a:ext uri="{FF2B5EF4-FFF2-40B4-BE49-F238E27FC236}">
                      <a16:creationId xmlns:a16="http://schemas.microsoft.com/office/drawing/2014/main" id="{10959265-76EB-F149-9E20-B9C2118A9462}"/>
                    </a:ext>
                  </a:extLst>
                </p:cNvPr>
                <p:cNvPicPr/>
                <p:nvPr/>
              </p:nvPicPr>
              <p:blipFill>
                <a:blip r:embed="rId286"/>
                <a:stretch>
                  <a:fillRect/>
                </a:stretch>
              </p:blipFill>
              <p:spPr>
                <a:xfrm>
                  <a:off x="9311880" y="4475440"/>
                  <a:ext cx="103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7" name="Ink 196">
                  <a:extLst>
                    <a:ext uri="{FF2B5EF4-FFF2-40B4-BE49-F238E27FC236}">
                      <a16:creationId xmlns:a16="http://schemas.microsoft.com/office/drawing/2014/main" id="{7C7A8667-C6F1-AA4A-AB05-ADB6B1722D7A}"/>
                    </a:ext>
                  </a:extLst>
                </p14:cNvPr>
                <p14:cNvContentPartPr/>
                <p14:nvPr/>
              </p14:nvContentPartPr>
              <p14:xfrm>
                <a:off x="9387840" y="4531240"/>
                <a:ext cx="61200" cy="84240"/>
              </p14:xfrm>
            </p:contentPart>
          </mc:Choice>
          <mc:Fallback xmlns="">
            <p:pic>
              <p:nvPicPr>
                <p:cNvPr id="197" name="Ink 196">
                  <a:extLst>
                    <a:ext uri="{FF2B5EF4-FFF2-40B4-BE49-F238E27FC236}">
                      <a16:creationId xmlns:a16="http://schemas.microsoft.com/office/drawing/2014/main" id="{7C7A8667-C6F1-AA4A-AB05-ADB6B1722D7A}"/>
                    </a:ext>
                  </a:extLst>
                </p:cNvPr>
                <p:cNvPicPr/>
                <p:nvPr/>
              </p:nvPicPr>
              <p:blipFill>
                <a:blip r:embed="rId288"/>
                <a:stretch>
                  <a:fillRect/>
                </a:stretch>
              </p:blipFill>
              <p:spPr>
                <a:xfrm>
                  <a:off x="9372360" y="4515760"/>
                  <a:ext cx="91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0" name="Ink 199">
                  <a:extLst>
                    <a:ext uri="{FF2B5EF4-FFF2-40B4-BE49-F238E27FC236}">
                      <a16:creationId xmlns:a16="http://schemas.microsoft.com/office/drawing/2014/main" id="{657A4547-6FC6-2F45-83D3-7136E13E9237}"/>
                    </a:ext>
                  </a:extLst>
                </p14:cNvPr>
                <p14:cNvContentPartPr/>
                <p14:nvPr/>
              </p14:nvContentPartPr>
              <p14:xfrm>
                <a:off x="9796800" y="4470400"/>
                <a:ext cx="56520" cy="85320"/>
              </p14:xfrm>
            </p:contentPart>
          </mc:Choice>
          <mc:Fallback xmlns="">
            <p:pic>
              <p:nvPicPr>
                <p:cNvPr id="200" name="Ink 199">
                  <a:extLst>
                    <a:ext uri="{FF2B5EF4-FFF2-40B4-BE49-F238E27FC236}">
                      <a16:creationId xmlns:a16="http://schemas.microsoft.com/office/drawing/2014/main" id="{657A4547-6FC6-2F45-83D3-7136E13E9237}"/>
                    </a:ext>
                  </a:extLst>
                </p:cNvPr>
                <p:cNvPicPr/>
                <p:nvPr/>
              </p:nvPicPr>
              <p:blipFill>
                <a:blip r:embed="rId290"/>
                <a:stretch>
                  <a:fillRect/>
                </a:stretch>
              </p:blipFill>
              <p:spPr>
                <a:xfrm>
                  <a:off x="9781680" y="4454920"/>
                  <a:ext cx="87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1" name="Ink 200">
                  <a:extLst>
                    <a:ext uri="{FF2B5EF4-FFF2-40B4-BE49-F238E27FC236}">
                      <a16:creationId xmlns:a16="http://schemas.microsoft.com/office/drawing/2014/main" id="{71DBB015-9B49-8B4A-B211-8309E31A3B73}"/>
                    </a:ext>
                  </a:extLst>
                </p14:cNvPr>
                <p14:cNvContentPartPr/>
                <p14:nvPr/>
              </p14:nvContentPartPr>
              <p14:xfrm>
                <a:off x="9890400" y="4480480"/>
                <a:ext cx="60480" cy="82080"/>
              </p14:xfrm>
            </p:contentPart>
          </mc:Choice>
          <mc:Fallback xmlns="">
            <p:pic>
              <p:nvPicPr>
                <p:cNvPr id="201" name="Ink 200">
                  <a:extLst>
                    <a:ext uri="{FF2B5EF4-FFF2-40B4-BE49-F238E27FC236}">
                      <a16:creationId xmlns:a16="http://schemas.microsoft.com/office/drawing/2014/main" id="{71DBB015-9B49-8B4A-B211-8309E31A3B73}"/>
                    </a:ext>
                  </a:extLst>
                </p:cNvPr>
                <p:cNvPicPr/>
                <p:nvPr/>
              </p:nvPicPr>
              <p:blipFill>
                <a:blip r:embed="rId292"/>
                <a:stretch>
                  <a:fillRect/>
                </a:stretch>
              </p:blipFill>
              <p:spPr>
                <a:xfrm>
                  <a:off x="9874920" y="4465000"/>
                  <a:ext cx="91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2" name="Ink 201">
                  <a:extLst>
                    <a:ext uri="{FF2B5EF4-FFF2-40B4-BE49-F238E27FC236}">
                      <a16:creationId xmlns:a16="http://schemas.microsoft.com/office/drawing/2014/main" id="{9CFFBBE9-18F0-DA4E-BC70-7B7A87C96FE8}"/>
                    </a:ext>
                  </a:extLst>
                </p14:cNvPr>
                <p14:cNvContentPartPr/>
                <p14:nvPr/>
              </p14:nvContentPartPr>
              <p14:xfrm>
                <a:off x="9966000" y="4490560"/>
                <a:ext cx="72360" cy="78840"/>
              </p14:xfrm>
            </p:contentPart>
          </mc:Choice>
          <mc:Fallback xmlns="">
            <p:pic>
              <p:nvPicPr>
                <p:cNvPr id="202" name="Ink 201">
                  <a:extLst>
                    <a:ext uri="{FF2B5EF4-FFF2-40B4-BE49-F238E27FC236}">
                      <a16:creationId xmlns:a16="http://schemas.microsoft.com/office/drawing/2014/main" id="{9CFFBBE9-18F0-DA4E-BC70-7B7A87C96FE8}"/>
                    </a:ext>
                  </a:extLst>
                </p:cNvPr>
                <p:cNvPicPr/>
                <p:nvPr/>
              </p:nvPicPr>
              <p:blipFill>
                <a:blip r:embed="rId294"/>
                <a:stretch>
                  <a:fillRect/>
                </a:stretch>
              </p:blipFill>
              <p:spPr>
                <a:xfrm>
                  <a:off x="9950880" y="4475440"/>
                  <a:ext cx="10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3" name="Ink 202">
                  <a:extLst>
                    <a:ext uri="{FF2B5EF4-FFF2-40B4-BE49-F238E27FC236}">
                      <a16:creationId xmlns:a16="http://schemas.microsoft.com/office/drawing/2014/main" id="{B2F7B0F4-A548-1C48-8D8E-B996052FF81D}"/>
                    </a:ext>
                  </a:extLst>
                </p14:cNvPr>
                <p14:cNvContentPartPr/>
                <p14:nvPr/>
              </p14:nvContentPartPr>
              <p14:xfrm>
                <a:off x="10113960" y="4480480"/>
                <a:ext cx="33480" cy="83880"/>
              </p14:xfrm>
            </p:contentPart>
          </mc:Choice>
          <mc:Fallback xmlns="">
            <p:pic>
              <p:nvPicPr>
                <p:cNvPr id="203" name="Ink 202">
                  <a:extLst>
                    <a:ext uri="{FF2B5EF4-FFF2-40B4-BE49-F238E27FC236}">
                      <a16:creationId xmlns:a16="http://schemas.microsoft.com/office/drawing/2014/main" id="{B2F7B0F4-A548-1C48-8D8E-B996052FF81D}"/>
                    </a:ext>
                  </a:extLst>
                </p:cNvPr>
                <p:cNvPicPr/>
                <p:nvPr/>
              </p:nvPicPr>
              <p:blipFill>
                <a:blip r:embed="rId296"/>
                <a:stretch>
                  <a:fillRect/>
                </a:stretch>
              </p:blipFill>
              <p:spPr>
                <a:xfrm>
                  <a:off x="10098480" y="4465000"/>
                  <a:ext cx="64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4" name="Ink 203">
                  <a:extLst>
                    <a:ext uri="{FF2B5EF4-FFF2-40B4-BE49-F238E27FC236}">
                      <a16:creationId xmlns:a16="http://schemas.microsoft.com/office/drawing/2014/main" id="{9859D578-3861-CE4F-85A7-04DD0DFBA903}"/>
                    </a:ext>
                  </a:extLst>
                </p14:cNvPr>
                <p14:cNvContentPartPr/>
                <p14:nvPr/>
              </p14:nvContentPartPr>
              <p14:xfrm>
                <a:off x="10225560" y="4470400"/>
                <a:ext cx="46440" cy="97560"/>
              </p14:xfrm>
            </p:contentPart>
          </mc:Choice>
          <mc:Fallback xmlns="">
            <p:pic>
              <p:nvPicPr>
                <p:cNvPr id="204" name="Ink 203">
                  <a:extLst>
                    <a:ext uri="{FF2B5EF4-FFF2-40B4-BE49-F238E27FC236}">
                      <a16:creationId xmlns:a16="http://schemas.microsoft.com/office/drawing/2014/main" id="{9859D578-3861-CE4F-85A7-04DD0DFBA903}"/>
                    </a:ext>
                  </a:extLst>
                </p:cNvPr>
                <p:cNvPicPr/>
                <p:nvPr/>
              </p:nvPicPr>
              <p:blipFill>
                <a:blip r:embed="rId298"/>
                <a:stretch>
                  <a:fillRect/>
                </a:stretch>
              </p:blipFill>
              <p:spPr>
                <a:xfrm>
                  <a:off x="10210080" y="4454920"/>
                  <a:ext cx="77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5" name="Ink 204">
                  <a:extLst>
                    <a:ext uri="{FF2B5EF4-FFF2-40B4-BE49-F238E27FC236}">
                      <a16:creationId xmlns:a16="http://schemas.microsoft.com/office/drawing/2014/main" id="{072092DD-472A-044C-998C-440ED22F411E}"/>
                    </a:ext>
                  </a:extLst>
                </p14:cNvPr>
                <p14:cNvContentPartPr/>
                <p14:nvPr/>
              </p14:nvContentPartPr>
              <p14:xfrm>
                <a:off x="10610400" y="4449880"/>
                <a:ext cx="36720" cy="78120"/>
              </p14:xfrm>
            </p:contentPart>
          </mc:Choice>
          <mc:Fallback xmlns="">
            <p:pic>
              <p:nvPicPr>
                <p:cNvPr id="205" name="Ink 204">
                  <a:extLst>
                    <a:ext uri="{FF2B5EF4-FFF2-40B4-BE49-F238E27FC236}">
                      <a16:creationId xmlns:a16="http://schemas.microsoft.com/office/drawing/2014/main" id="{072092DD-472A-044C-998C-440ED22F411E}"/>
                    </a:ext>
                  </a:extLst>
                </p:cNvPr>
                <p:cNvPicPr/>
                <p:nvPr/>
              </p:nvPicPr>
              <p:blipFill>
                <a:blip r:embed="rId300"/>
                <a:stretch>
                  <a:fillRect/>
                </a:stretch>
              </p:blipFill>
              <p:spPr>
                <a:xfrm>
                  <a:off x="10595280" y="4434760"/>
                  <a:ext cx="67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6" name="Ink 205">
                  <a:extLst>
                    <a:ext uri="{FF2B5EF4-FFF2-40B4-BE49-F238E27FC236}">
                      <a16:creationId xmlns:a16="http://schemas.microsoft.com/office/drawing/2014/main" id="{29A41E5B-1F8D-3D4A-AA1C-8EF226B8826D}"/>
                    </a:ext>
                  </a:extLst>
                </p14:cNvPr>
                <p14:cNvContentPartPr/>
                <p14:nvPr/>
              </p14:nvContentPartPr>
              <p14:xfrm>
                <a:off x="10682400" y="4470400"/>
                <a:ext cx="61200" cy="94320"/>
              </p14:xfrm>
            </p:contentPart>
          </mc:Choice>
          <mc:Fallback xmlns="">
            <p:pic>
              <p:nvPicPr>
                <p:cNvPr id="206" name="Ink 205">
                  <a:extLst>
                    <a:ext uri="{FF2B5EF4-FFF2-40B4-BE49-F238E27FC236}">
                      <a16:creationId xmlns:a16="http://schemas.microsoft.com/office/drawing/2014/main" id="{29A41E5B-1F8D-3D4A-AA1C-8EF226B8826D}"/>
                    </a:ext>
                  </a:extLst>
                </p:cNvPr>
                <p:cNvPicPr/>
                <p:nvPr/>
              </p:nvPicPr>
              <p:blipFill>
                <a:blip r:embed="rId302"/>
                <a:stretch>
                  <a:fillRect/>
                </a:stretch>
              </p:blipFill>
              <p:spPr>
                <a:xfrm>
                  <a:off x="10667280" y="4454920"/>
                  <a:ext cx="91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7" name="Ink 206">
                  <a:extLst>
                    <a:ext uri="{FF2B5EF4-FFF2-40B4-BE49-F238E27FC236}">
                      <a16:creationId xmlns:a16="http://schemas.microsoft.com/office/drawing/2014/main" id="{24C8B36C-A512-BA40-867B-64E57B2AE9C9}"/>
                    </a:ext>
                  </a:extLst>
                </p14:cNvPr>
                <p14:cNvContentPartPr/>
                <p14:nvPr/>
              </p14:nvContentPartPr>
              <p14:xfrm>
                <a:off x="10777440" y="4490560"/>
                <a:ext cx="33120" cy="85680"/>
              </p14:xfrm>
            </p:contentPart>
          </mc:Choice>
          <mc:Fallback xmlns="">
            <p:pic>
              <p:nvPicPr>
                <p:cNvPr id="207" name="Ink 206">
                  <a:extLst>
                    <a:ext uri="{FF2B5EF4-FFF2-40B4-BE49-F238E27FC236}">
                      <a16:creationId xmlns:a16="http://schemas.microsoft.com/office/drawing/2014/main" id="{24C8B36C-A512-BA40-867B-64E57B2AE9C9}"/>
                    </a:ext>
                  </a:extLst>
                </p:cNvPr>
                <p:cNvPicPr/>
                <p:nvPr/>
              </p:nvPicPr>
              <p:blipFill>
                <a:blip r:embed="rId304"/>
                <a:stretch>
                  <a:fillRect/>
                </a:stretch>
              </p:blipFill>
              <p:spPr>
                <a:xfrm>
                  <a:off x="10762320" y="4475440"/>
                  <a:ext cx="6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0" name="Ink 209">
                  <a:extLst>
                    <a:ext uri="{FF2B5EF4-FFF2-40B4-BE49-F238E27FC236}">
                      <a16:creationId xmlns:a16="http://schemas.microsoft.com/office/drawing/2014/main" id="{104861EA-DAA3-EA43-842A-6065D67A0224}"/>
                    </a:ext>
                  </a:extLst>
                </p14:cNvPr>
                <p14:cNvContentPartPr/>
                <p14:nvPr/>
              </p14:nvContentPartPr>
              <p14:xfrm>
                <a:off x="8645880" y="4310560"/>
                <a:ext cx="2229840" cy="48240"/>
              </p14:xfrm>
            </p:contentPart>
          </mc:Choice>
          <mc:Fallback xmlns="">
            <p:pic>
              <p:nvPicPr>
                <p:cNvPr id="210" name="Ink 209">
                  <a:extLst>
                    <a:ext uri="{FF2B5EF4-FFF2-40B4-BE49-F238E27FC236}">
                      <a16:creationId xmlns:a16="http://schemas.microsoft.com/office/drawing/2014/main" id="{104861EA-DAA3-EA43-842A-6065D67A0224}"/>
                    </a:ext>
                  </a:extLst>
                </p:cNvPr>
                <p:cNvPicPr/>
                <p:nvPr/>
              </p:nvPicPr>
              <p:blipFill>
                <a:blip r:embed="rId306"/>
                <a:stretch>
                  <a:fillRect/>
                </a:stretch>
              </p:blipFill>
              <p:spPr>
                <a:xfrm>
                  <a:off x="8630760" y="4295440"/>
                  <a:ext cx="226008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7">
            <p14:nvContentPartPr>
              <p14:cNvPr id="212" name="Ink 211">
                <a:extLst>
                  <a:ext uri="{FF2B5EF4-FFF2-40B4-BE49-F238E27FC236}">
                    <a16:creationId xmlns:a16="http://schemas.microsoft.com/office/drawing/2014/main" id="{3473B933-663A-ED4F-8829-D38B38A0D523}"/>
                  </a:ext>
                </a:extLst>
              </p14:cNvPr>
              <p14:cNvContentPartPr/>
              <p14:nvPr/>
            </p14:nvContentPartPr>
            <p14:xfrm>
              <a:off x="8656320" y="4380760"/>
              <a:ext cx="2229480" cy="21960"/>
            </p14:xfrm>
          </p:contentPart>
        </mc:Choice>
        <mc:Fallback xmlns="">
          <p:pic>
            <p:nvPicPr>
              <p:cNvPr id="212" name="Ink 211">
                <a:extLst>
                  <a:ext uri="{FF2B5EF4-FFF2-40B4-BE49-F238E27FC236}">
                    <a16:creationId xmlns:a16="http://schemas.microsoft.com/office/drawing/2014/main" id="{3473B933-663A-ED4F-8829-D38B38A0D523}"/>
                  </a:ext>
                </a:extLst>
              </p:cNvPr>
              <p:cNvPicPr/>
              <p:nvPr/>
            </p:nvPicPr>
            <p:blipFill>
              <a:blip r:embed="rId308"/>
              <a:stretch>
                <a:fillRect/>
              </a:stretch>
            </p:blipFill>
            <p:spPr>
              <a:xfrm>
                <a:off x="8602320" y="4273120"/>
                <a:ext cx="2337120" cy="237600"/>
              </a:xfrm>
              <a:prstGeom prst="rect">
                <a:avLst/>
              </a:prstGeom>
            </p:spPr>
          </p:pic>
        </mc:Fallback>
      </mc:AlternateContent>
      <p:grpSp>
        <p:nvGrpSpPr>
          <p:cNvPr id="218" name="Group 217">
            <a:extLst>
              <a:ext uri="{FF2B5EF4-FFF2-40B4-BE49-F238E27FC236}">
                <a16:creationId xmlns:a16="http://schemas.microsoft.com/office/drawing/2014/main" id="{F04E1CB0-B25F-9D4A-9FC9-EEEDA65E8042}"/>
              </a:ext>
            </a:extLst>
          </p:cNvPr>
          <p:cNvGrpSpPr/>
          <p:nvPr/>
        </p:nvGrpSpPr>
        <p:grpSpPr>
          <a:xfrm>
            <a:off x="9956640" y="3860560"/>
            <a:ext cx="741960" cy="365400"/>
            <a:chOff x="9956640" y="3860560"/>
            <a:chExt cx="741960" cy="365400"/>
          </a:xfrm>
        </p:grpSpPr>
        <mc:AlternateContent xmlns:mc="http://schemas.openxmlformats.org/markup-compatibility/2006" xmlns:p14="http://schemas.microsoft.com/office/powerpoint/2010/main">
          <mc:Choice Requires="p14">
            <p:contentPart p14:bwMode="auto" r:id="rId309">
              <p14:nvContentPartPr>
                <p14:cNvPr id="213" name="Ink 212">
                  <a:extLst>
                    <a:ext uri="{FF2B5EF4-FFF2-40B4-BE49-F238E27FC236}">
                      <a16:creationId xmlns:a16="http://schemas.microsoft.com/office/drawing/2014/main" id="{DB40892D-4226-174D-910F-A1D4D42C7A50}"/>
                    </a:ext>
                  </a:extLst>
                </p14:cNvPr>
                <p14:cNvContentPartPr/>
                <p14:nvPr/>
              </p14:nvContentPartPr>
              <p14:xfrm>
                <a:off x="10328160" y="3865600"/>
                <a:ext cx="208080" cy="225720"/>
              </p14:xfrm>
            </p:contentPart>
          </mc:Choice>
          <mc:Fallback xmlns="">
            <p:pic>
              <p:nvPicPr>
                <p:cNvPr id="213" name="Ink 212">
                  <a:extLst>
                    <a:ext uri="{FF2B5EF4-FFF2-40B4-BE49-F238E27FC236}">
                      <a16:creationId xmlns:a16="http://schemas.microsoft.com/office/drawing/2014/main" id="{DB40892D-4226-174D-910F-A1D4D42C7A50}"/>
                    </a:ext>
                  </a:extLst>
                </p:cNvPr>
                <p:cNvPicPr/>
                <p:nvPr/>
              </p:nvPicPr>
              <p:blipFill>
                <a:blip r:embed="rId310"/>
                <a:stretch>
                  <a:fillRect/>
                </a:stretch>
              </p:blipFill>
              <p:spPr>
                <a:xfrm>
                  <a:off x="10313040" y="3850120"/>
                  <a:ext cx="238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Ink 213">
                  <a:extLst>
                    <a:ext uri="{FF2B5EF4-FFF2-40B4-BE49-F238E27FC236}">
                      <a16:creationId xmlns:a16="http://schemas.microsoft.com/office/drawing/2014/main" id="{EEF23E60-4A51-994B-8F9E-20319D28B50C}"/>
                    </a:ext>
                  </a:extLst>
                </p14:cNvPr>
                <p14:cNvContentPartPr/>
                <p14:nvPr/>
              </p14:nvContentPartPr>
              <p14:xfrm>
                <a:off x="10393320" y="4104280"/>
                <a:ext cx="108000" cy="5760"/>
              </p14:xfrm>
            </p:contentPart>
          </mc:Choice>
          <mc:Fallback xmlns="">
            <p:pic>
              <p:nvPicPr>
                <p:cNvPr id="214" name="Ink 213">
                  <a:extLst>
                    <a:ext uri="{FF2B5EF4-FFF2-40B4-BE49-F238E27FC236}">
                      <a16:creationId xmlns:a16="http://schemas.microsoft.com/office/drawing/2014/main" id="{EEF23E60-4A51-994B-8F9E-20319D28B50C}"/>
                    </a:ext>
                  </a:extLst>
                </p:cNvPr>
                <p:cNvPicPr/>
                <p:nvPr/>
              </p:nvPicPr>
              <p:blipFill>
                <a:blip r:embed="rId312"/>
                <a:stretch>
                  <a:fillRect/>
                </a:stretch>
              </p:blipFill>
              <p:spPr>
                <a:xfrm>
                  <a:off x="10378200" y="4088800"/>
                  <a:ext cx="138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5" name="Ink 214">
                  <a:extLst>
                    <a:ext uri="{FF2B5EF4-FFF2-40B4-BE49-F238E27FC236}">
                      <a16:creationId xmlns:a16="http://schemas.microsoft.com/office/drawing/2014/main" id="{F803F31C-9A6C-6849-BCF5-A804D98AEFD5}"/>
                    </a:ext>
                  </a:extLst>
                </p14:cNvPr>
                <p14:cNvContentPartPr/>
                <p14:nvPr/>
              </p14:nvContentPartPr>
              <p14:xfrm>
                <a:off x="10680600" y="3860560"/>
                <a:ext cx="18000" cy="50040"/>
              </p14:xfrm>
            </p:contentPart>
          </mc:Choice>
          <mc:Fallback xmlns="">
            <p:pic>
              <p:nvPicPr>
                <p:cNvPr id="215" name="Ink 214">
                  <a:extLst>
                    <a:ext uri="{FF2B5EF4-FFF2-40B4-BE49-F238E27FC236}">
                      <a16:creationId xmlns:a16="http://schemas.microsoft.com/office/drawing/2014/main" id="{F803F31C-9A6C-6849-BCF5-A804D98AEFD5}"/>
                    </a:ext>
                  </a:extLst>
                </p:cNvPr>
                <p:cNvPicPr/>
                <p:nvPr/>
              </p:nvPicPr>
              <p:blipFill>
                <a:blip r:embed="rId314"/>
                <a:stretch>
                  <a:fillRect/>
                </a:stretch>
              </p:blipFill>
              <p:spPr>
                <a:xfrm>
                  <a:off x="10665480" y="3845440"/>
                  <a:ext cx="48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6" name="Ink 215">
                  <a:extLst>
                    <a:ext uri="{FF2B5EF4-FFF2-40B4-BE49-F238E27FC236}">
                      <a16:creationId xmlns:a16="http://schemas.microsoft.com/office/drawing/2014/main" id="{DAC0B92F-4C37-C940-89AF-79AFEA5A145A}"/>
                    </a:ext>
                  </a:extLst>
                </p14:cNvPr>
                <p14:cNvContentPartPr/>
                <p14:nvPr/>
              </p14:nvContentPartPr>
              <p14:xfrm>
                <a:off x="10002360" y="3981520"/>
                <a:ext cx="249480" cy="212040"/>
              </p14:xfrm>
            </p:contentPart>
          </mc:Choice>
          <mc:Fallback xmlns="">
            <p:pic>
              <p:nvPicPr>
                <p:cNvPr id="216" name="Ink 215">
                  <a:extLst>
                    <a:ext uri="{FF2B5EF4-FFF2-40B4-BE49-F238E27FC236}">
                      <a16:creationId xmlns:a16="http://schemas.microsoft.com/office/drawing/2014/main" id="{DAC0B92F-4C37-C940-89AF-79AFEA5A145A}"/>
                    </a:ext>
                  </a:extLst>
                </p:cNvPr>
                <p:cNvPicPr/>
                <p:nvPr/>
              </p:nvPicPr>
              <p:blipFill>
                <a:blip r:embed="rId316"/>
                <a:stretch>
                  <a:fillRect/>
                </a:stretch>
              </p:blipFill>
              <p:spPr>
                <a:xfrm>
                  <a:off x="9986880" y="3966400"/>
                  <a:ext cx="2800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7" name="Ink 216">
                  <a:extLst>
                    <a:ext uri="{FF2B5EF4-FFF2-40B4-BE49-F238E27FC236}">
                      <a16:creationId xmlns:a16="http://schemas.microsoft.com/office/drawing/2014/main" id="{52CE76B7-AC0B-0C42-A19C-7C85B1B467D0}"/>
                    </a:ext>
                  </a:extLst>
                </p14:cNvPr>
                <p14:cNvContentPartPr/>
                <p14:nvPr/>
              </p14:nvContentPartPr>
              <p14:xfrm>
                <a:off x="9956640" y="4144960"/>
                <a:ext cx="182520" cy="81000"/>
              </p14:xfrm>
            </p:contentPart>
          </mc:Choice>
          <mc:Fallback xmlns="">
            <p:pic>
              <p:nvPicPr>
                <p:cNvPr id="217" name="Ink 216">
                  <a:extLst>
                    <a:ext uri="{FF2B5EF4-FFF2-40B4-BE49-F238E27FC236}">
                      <a16:creationId xmlns:a16="http://schemas.microsoft.com/office/drawing/2014/main" id="{52CE76B7-AC0B-0C42-A19C-7C85B1B467D0}"/>
                    </a:ext>
                  </a:extLst>
                </p:cNvPr>
                <p:cNvPicPr/>
                <p:nvPr/>
              </p:nvPicPr>
              <p:blipFill>
                <a:blip r:embed="rId318"/>
                <a:stretch>
                  <a:fillRect/>
                </a:stretch>
              </p:blipFill>
              <p:spPr>
                <a:xfrm>
                  <a:off x="9941160" y="4129840"/>
                  <a:ext cx="21312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9">
            <p14:nvContentPartPr>
              <p14:cNvPr id="225" name="Ink 224">
                <a:extLst>
                  <a:ext uri="{FF2B5EF4-FFF2-40B4-BE49-F238E27FC236}">
                    <a16:creationId xmlns:a16="http://schemas.microsoft.com/office/drawing/2014/main" id="{7B1145E9-C619-474F-98A9-3EABA3C514D5}"/>
                  </a:ext>
                </a:extLst>
              </p14:cNvPr>
              <p14:cNvContentPartPr/>
              <p14:nvPr/>
            </p14:nvContentPartPr>
            <p14:xfrm>
              <a:off x="8707080" y="5195440"/>
              <a:ext cx="816840" cy="37080"/>
            </p14:xfrm>
          </p:contentPart>
        </mc:Choice>
        <mc:Fallback xmlns="">
          <p:pic>
            <p:nvPicPr>
              <p:cNvPr id="225" name="Ink 224">
                <a:extLst>
                  <a:ext uri="{FF2B5EF4-FFF2-40B4-BE49-F238E27FC236}">
                    <a16:creationId xmlns:a16="http://schemas.microsoft.com/office/drawing/2014/main" id="{7B1145E9-C619-474F-98A9-3EABA3C514D5}"/>
                  </a:ext>
                </a:extLst>
              </p:cNvPr>
              <p:cNvPicPr/>
              <p:nvPr/>
            </p:nvPicPr>
            <p:blipFill>
              <a:blip r:embed="rId320"/>
              <a:stretch>
                <a:fillRect/>
              </a:stretch>
            </p:blipFill>
            <p:spPr>
              <a:xfrm>
                <a:off x="8653080" y="5087800"/>
                <a:ext cx="924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6" name="Ink 225">
                <a:extLst>
                  <a:ext uri="{FF2B5EF4-FFF2-40B4-BE49-F238E27FC236}">
                    <a16:creationId xmlns:a16="http://schemas.microsoft.com/office/drawing/2014/main" id="{2C9132BB-A2EE-1B42-B327-16979F4A2B27}"/>
                  </a:ext>
                </a:extLst>
              </p14:cNvPr>
              <p14:cNvContentPartPr/>
              <p14:nvPr/>
            </p14:nvContentPartPr>
            <p14:xfrm>
              <a:off x="10317720" y="5145040"/>
              <a:ext cx="525600" cy="16200"/>
            </p14:xfrm>
          </p:contentPart>
        </mc:Choice>
        <mc:Fallback xmlns="">
          <p:pic>
            <p:nvPicPr>
              <p:cNvPr id="226" name="Ink 225">
                <a:extLst>
                  <a:ext uri="{FF2B5EF4-FFF2-40B4-BE49-F238E27FC236}">
                    <a16:creationId xmlns:a16="http://schemas.microsoft.com/office/drawing/2014/main" id="{2C9132BB-A2EE-1B42-B327-16979F4A2B27}"/>
                  </a:ext>
                </a:extLst>
              </p:cNvPr>
              <p:cNvPicPr/>
              <p:nvPr/>
            </p:nvPicPr>
            <p:blipFill>
              <a:blip r:embed="rId322"/>
              <a:stretch>
                <a:fillRect/>
              </a:stretch>
            </p:blipFill>
            <p:spPr>
              <a:xfrm>
                <a:off x="10264080" y="5037400"/>
                <a:ext cx="633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7" name="Ink 226">
                <a:extLst>
                  <a:ext uri="{FF2B5EF4-FFF2-40B4-BE49-F238E27FC236}">
                    <a16:creationId xmlns:a16="http://schemas.microsoft.com/office/drawing/2014/main" id="{22D76B3C-8D08-AD41-88F2-F6045CB9C81C}"/>
                  </a:ext>
                </a:extLst>
              </p14:cNvPr>
              <p14:cNvContentPartPr/>
              <p14:nvPr/>
            </p14:nvContentPartPr>
            <p14:xfrm>
              <a:off x="6507120" y="5039560"/>
              <a:ext cx="1460160" cy="1493280"/>
            </p14:xfrm>
          </p:contentPart>
        </mc:Choice>
        <mc:Fallback xmlns="">
          <p:pic>
            <p:nvPicPr>
              <p:cNvPr id="227" name="Ink 226">
                <a:extLst>
                  <a:ext uri="{FF2B5EF4-FFF2-40B4-BE49-F238E27FC236}">
                    <a16:creationId xmlns:a16="http://schemas.microsoft.com/office/drawing/2014/main" id="{22D76B3C-8D08-AD41-88F2-F6045CB9C81C}"/>
                  </a:ext>
                </a:extLst>
              </p:cNvPr>
              <p:cNvPicPr/>
              <p:nvPr/>
            </p:nvPicPr>
            <p:blipFill>
              <a:blip r:embed="rId324"/>
              <a:stretch>
                <a:fillRect/>
              </a:stretch>
            </p:blipFill>
            <p:spPr>
              <a:xfrm>
                <a:off x="6492000" y="5024440"/>
                <a:ext cx="1490760" cy="15238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6" name="Ink 235">
                <a:extLst>
                  <a:ext uri="{FF2B5EF4-FFF2-40B4-BE49-F238E27FC236}">
                    <a16:creationId xmlns:a16="http://schemas.microsoft.com/office/drawing/2014/main" id="{DA184C5E-36B9-6240-BF22-174FD6BE650C}"/>
                  </a:ext>
                </a:extLst>
              </p14:cNvPr>
              <p14:cNvContentPartPr/>
              <p14:nvPr/>
            </p14:nvContentPartPr>
            <p14:xfrm>
              <a:off x="6578760" y="5167720"/>
              <a:ext cx="1319040" cy="1233000"/>
            </p14:xfrm>
          </p:contentPart>
        </mc:Choice>
        <mc:Fallback xmlns="">
          <p:pic>
            <p:nvPicPr>
              <p:cNvPr id="236" name="Ink 235">
                <a:extLst>
                  <a:ext uri="{FF2B5EF4-FFF2-40B4-BE49-F238E27FC236}">
                    <a16:creationId xmlns:a16="http://schemas.microsoft.com/office/drawing/2014/main" id="{DA184C5E-36B9-6240-BF22-174FD6BE650C}"/>
                  </a:ext>
                </a:extLst>
              </p:cNvPr>
              <p:cNvPicPr/>
              <p:nvPr/>
            </p:nvPicPr>
            <p:blipFill>
              <a:blip r:embed="rId326"/>
              <a:stretch>
                <a:fillRect/>
              </a:stretch>
            </p:blipFill>
            <p:spPr>
              <a:xfrm>
                <a:off x="6525120" y="5060080"/>
                <a:ext cx="1426680" cy="1448640"/>
              </a:xfrm>
              <a:prstGeom prst="rect">
                <a:avLst/>
              </a:prstGeom>
            </p:spPr>
          </p:pic>
        </mc:Fallback>
      </mc:AlternateContent>
      <p:grpSp>
        <p:nvGrpSpPr>
          <p:cNvPr id="292" name="Group 291">
            <a:extLst>
              <a:ext uri="{FF2B5EF4-FFF2-40B4-BE49-F238E27FC236}">
                <a16:creationId xmlns:a16="http://schemas.microsoft.com/office/drawing/2014/main" id="{4BD5DBEF-BCEA-E640-A0AD-22A68A12DF76}"/>
              </a:ext>
            </a:extLst>
          </p:cNvPr>
          <p:cNvGrpSpPr/>
          <p:nvPr/>
        </p:nvGrpSpPr>
        <p:grpSpPr>
          <a:xfrm>
            <a:off x="4910160" y="5078800"/>
            <a:ext cx="6540480" cy="1892520"/>
            <a:chOff x="4910160" y="5078800"/>
            <a:chExt cx="6540480" cy="1892520"/>
          </a:xfrm>
        </p:grpSpPr>
        <mc:AlternateContent xmlns:mc="http://schemas.openxmlformats.org/markup-compatibility/2006" xmlns:p14="http://schemas.microsoft.com/office/powerpoint/2010/main">
          <mc:Choice Requires="p14">
            <p:contentPart p14:bwMode="auto" r:id="rId327">
              <p14:nvContentPartPr>
                <p14:cNvPr id="219" name="Ink 218">
                  <a:extLst>
                    <a:ext uri="{FF2B5EF4-FFF2-40B4-BE49-F238E27FC236}">
                      <a16:creationId xmlns:a16="http://schemas.microsoft.com/office/drawing/2014/main" id="{C62A6072-DE36-164D-9D38-362F9FDD5AFC}"/>
                    </a:ext>
                  </a:extLst>
                </p14:cNvPr>
                <p14:cNvContentPartPr/>
                <p14:nvPr/>
              </p14:nvContentPartPr>
              <p14:xfrm>
                <a:off x="8645880" y="5078800"/>
                <a:ext cx="2276280" cy="405360"/>
              </p14:xfrm>
            </p:contentPart>
          </mc:Choice>
          <mc:Fallback xmlns="">
            <p:pic>
              <p:nvPicPr>
                <p:cNvPr id="219" name="Ink 218">
                  <a:extLst>
                    <a:ext uri="{FF2B5EF4-FFF2-40B4-BE49-F238E27FC236}">
                      <a16:creationId xmlns:a16="http://schemas.microsoft.com/office/drawing/2014/main" id="{C62A6072-DE36-164D-9D38-362F9FDD5AFC}"/>
                    </a:ext>
                  </a:extLst>
                </p:cNvPr>
                <p:cNvPicPr/>
                <p:nvPr/>
              </p:nvPicPr>
              <p:blipFill>
                <a:blip r:embed="rId328"/>
                <a:stretch>
                  <a:fillRect/>
                </a:stretch>
              </p:blipFill>
              <p:spPr>
                <a:xfrm>
                  <a:off x="8630760" y="5063680"/>
                  <a:ext cx="2306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0" name="Ink 219">
                  <a:extLst>
                    <a:ext uri="{FF2B5EF4-FFF2-40B4-BE49-F238E27FC236}">
                      <a16:creationId xmlns:a16="http://schemas.microsoft.com/office/drawing/2014/main" id="{C177140C-D59A-AC4C-9D3F-871F16E216AE}"/>
                    </a:ext>
                  </a:extLst>
                </p14:cNvPr>
                <p14:cNvContentPartPr/>
                <p14:nvPr/>
              </p14:nvContentPartPr>
              <p14:xfrm>
                <a:off x="8686560" y="5270680"/>
                <a:ext cx="388800" cy="173160"/>
              </p14:xfrm>
            </p:contentPart>
          </mc:Choice>
          <mc:Fallback xmlns="">
            <p:pic>
              <p:nvPicPr>
                <p:cNvPr id="220" name="Ink 219">
                  <a:extLst>
                    <a:ext uri="{FF2B5EF4-FFF2-40B4-BE49-F238E27FC236}">
                      <a16:creationId xmlns:a16="http://schemas.microsoft.com/office/drawing/2014/main" id="{C177140C-D59A-AC4C-9D3F-871F16E216AE}"/>
                    </a:ext>
                  </a:extLst>
                </p:cNvPr>
                <p:cNvPicPr/>
                <p:nvPr/>
              </p:nvPicPr>
              <p:blipFill>
                <a:blip r:embed="rId330"/>
                <a:stretch>
                  <a:fillRect/>
                </a:stretch>
              </p:blipFill>
              <p:spPr>
                <a:xfrm>
                  <a:off x="8671440" y="5255200"/>
                  <a:ext cx="419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1" name="Ink 220">
                  <a:extLst>
                    <a:ext uri="{FF2B5EF4-FFF2-40B4-BE49-F238E27FC236}">
                      <a16:creationId xmlns:a16="http://schemas.microsoft.com/office/drawing/2014/main" id="{E706B1C8-C2C8-374F-A7D8-A64EEFA3C465}"/>
                    </a:ext>
                  </a:extLst>
                </p14:cNvPr>
                <p14:cNvContentPartPr/>
                <p14:nvPr/>
              </p14:nvContentPartPr>
              <p14:xfrm>
                <a:off x="9248880" y="5266000"/>
                <a:ext cx="480960" cy="179640"/>
              </p14:xfrm>
            </p:contentPart>
          </mc:Choice>
          <mc:Fallback xmlns="">
            <p:pic>
              <p:nvPicPr>
                <p:cNvPr id="221" name="Ink 220">
                  <a:extLst>
                    <a:ext uri="{FF2B5EF4-FFF2-40B4-BE49-F238E27FC236}">
                      <a16:creationId xmlns:a16="http://schemas.microsoft.com/office/drawing/2014/main" id="{E706B1C8-C2C8-374F-A7D8-A64EEFA3C465}"/>
                    </a:ext>
                  </a:extLst>
                </p:cNvPr>
                <p:cNvPicPr/>
                <p:nvPr/>
              </p:nvPicPr>
              <p:blipFill>
                <a:blip r:embed="rId332"/>
                <a:stretch>
                  <a:fillRect/>
                </a:stretch>
              </p:blipFill>
              <p:spPr>
                <a:xfrm>
                  <a:off x="9233760" y="5250880"/>
                  <a:ext cx="511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2" name="Ink 221">
                  <a:extLst>
                    <a:ext uri="{FF2B5EF4-FFF2-40B4-BE49-F238E27FC236}">
                      <a16:creationId xmlns:a16="http://schemas.microsoft.com/office/drawing/2014/main" id="{A66A3097-227A-F048-8470-54E542957279}"/>
                    </a:ext>
                  </a:extLst>
                </p14:cNvPr>
                <p14:cNvContentPartPr/>
                <p14:nvPr/>
              </p14:nvContentPartPr>
              <p14:xfrm>
                <a:off x="9865200" y="5217040"/>
                <a:ext cx="498600" cy="198360"/>
              </p14:xfrm>
            </p:contentPart>
          </mc:Choice>
          <mc:Fallback xmlns="">
            <p:pic>
              <p:nvPicPr>
                <p:cNvPr id="222" name="Ink 221">
                  <a:extLst>
                    <a:ext uri="{FF2B5EF4-FFF2-40B4-BE49-F238E27FC236}">
                      <a16:creationId xmlns:a16="http://schemas.microsoft.com/office/drawing/2014/main" id="{A66A3097-227A-F048-8470-54E542957279}"/>
                    </a:ext>
                  </a:extLst>
                </p:cNvPr>
                <p:cNvPicPr/>
                <p:nvPr/>
              </p:nvPicPr>
              <p:blipFill>
                <a:blip r:embed="rId334"/>
                <a:stretch>
                  <a:fillRect/>
                </a:stretch>
              </p:blipFill>
              <p:spPr>
                <a:xfrm>
                  <a:off x="9850080" y="5201920"/>
                  <a:ext cx="529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3" name="Ink 222">
                  <a:extLst>
                    <a:ext uri="{FF2B5EF4-FFF2-40B4-BE49-F238E27FC236}">
                      <a16:creationId xmlns:a16="http://schemas.microsoft.com/office/drawing/2014/main" id="{101B2FDE-2FB5-2D49-ADA9-28C73F764BC2}"/>
                    </a:ext>
                  </a:extLst>
                </p14:cNvPr>
                <p14:cNvContentPartPr/>
                <p14:nvPr/>
              </p14:nvContentPartPr>
              <p14:xfrm>
                <a:off x="10452360" y="5202640"/>
                <a:ext cx="417600" cy="202680"/>
              </p14:xfrm>
            </p:contentPart>
          </mc:Choice>
          <mc:Fallback xmlns="">
            <p:pic>
              <p:nvPicPr>
                <p:cNvPr id="223" name="Ink 222">
                  <a:extLst>
                    <a:ext uri="{FF2B5EF4-FFF2-40B4-BE49-F238E27FC236}">
                      <a16:creationId xmlns:a16="http://schemas.microsoft.com/office/drawing/2014/main" id="{101B2FDE-2FB5-2D49-ADA9-28C73F764BC2}"/>
                    </a:ext>
                  </a:extLst>
                </p:cNvPr>
                <p:cNvPicPr/>
                <p:nvPr/>
              </p:nvPicPr>
              <p:blipFill>
                <a:blip r:embed="rId336"/>
                <a:stretch>
                  <a:fillRect/>
                </a:stretch>
              </p:blipFill>
              <p:spPr>
                <a:xfrm>
                  <a:off x="10437240" y="5187520"/>
                  <a:ext cx="448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9" name="Ink 228">
                  <a:extLst>
                    <a:ext uri="{FF2B5EF4-FFF2-40B4-BE49-F238E27FC236}">
                      <a16:creationId xmlns:a16="http://schemas.microsoft.com/office/drawing/2014/main" id="{3CDBEBAD-8560-444B-B37C-D45F85C5F1F9}"/>
                    </a:ext>
                  </a:extLst>
                </p14:cNvPr>
                <p14:cNvContentPartPr/>
                <p14:nvPr/>
              </p14:nvContentPartPr>
              <p14:xfrm>
                <a:off x="6887640" y="5425120"/>
                <a:ext cx="108000" cy="72000"/>
              </p14:xfrm>
            </p:contentPart>
          </mc:Choice>
          <mc:Fallback xmlns="">
            <p:pic>
              <p:nvPicPr>
                <p:cNvPr id="229" name="Ink 228">
                  <a:extLst>
                    <a:ext uri="{FF2B5EF4-FFF2-40B4-BE49-F238E27FC236}">
                      <a16:creationId xmlns:a16="http://schemas.microsoft.com/office/drawing/2014/main" id="{3CDBEBAD-8560-444B-B37C-D45F85C5F1F9}"/>
                    </a:ext>
                  </a:extLst>
                </p:cNvPr>
                <p:cNvPicPr/>
                <p:nvPr/>
              </p:nvPicPr>
              <p:blipFill>
                <a:blip r:embed="rId338"/>
                <a:stretch>
                  <a:fillRect/>
                </a:stretch>
              </p:blipFill>
              <p:spPr>
                <a:xfrm>
                  <a:off x="6872160" y="5410000"/>
                  <a:ext cx="138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0" name="Ink 229">
                  <a:extLst>
                    <a:ext uri="{FF2B5EF4-FFF2-40B4-BE49-F238E27FC236}">
                      <a16:creationId xmlns:a16="http://schemas.microsoft.com/office/drawing/2014/main" id="{557B0502-D515-DE41-A805-D0FF0D5B6C62}"/>
                    </a:ext>
                  </a:extLst>
                </p14:cNvPr>
                <p14:cNvContentPartPr/>
                <p14:nvPr/>
              </p14:nvContentPartPr>
              <p14:xfrm>
                <a:off x="7641120" y="5559040"/>
                <a:ext cx="117000" cy="68760"/>
              </p14:xfrm>
            </p:contentPart>
          </mc:Choice>
          <mc:Fallback xmlns="">
            <p:pic>
              <p:nvPicPr>
                <p:cNvPr id="230" name="Ink 229">
                  <a:extLst>
                    <a:ext uri="{FF2B5EF4-FFF2-40B4-BE49-F238E27FC236}">
                      <a16:creationId xmlns:a16="http://schemas.microsoft.com/office/drawing/2014/main" id="{557B0502-D515-DE41-A805-D0FF0D5B6C62}"/>
                    </a:ext>
                  </a:extLst>
                </p:cNvPr>
                <p:cNvPicPr/>
                <p:nvPr/>
              </p:nvPicPr>
              <p:blipFill>
                <a:blip r:embed="rId340"/>
                <a:stretch>
                  <a:fillRect/>
                </a:stretch>
              </p:blipFill>
              <p:spPr>
                <a:xfrm>
                  <a:off x="7625640" y="5543560"/>
                  <a:ext cx="147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4" name="Ink 233">
                  <a:extLst>
                    <a:ext uri="{FF2B5EF4-FFF2-40B4-BE49-F238E27FC236}">
                      <a16:creationId xmlns:a16="http://schemas.microsoft.com/office/drawing/2014/main" id="{E4C19562-10D3-2E48-A32B-9A24D5A5BF6F}"/>
                    </a:ext>
                  </a:extLst>
                </p14:cNvPr>
                <p14:cNvContentPartPr/>
                <p14:nvPr/>
              </p14:nvContentPartPr>
              <p14:xfrm>
                <a:off x="7215960" y="5726080"/>
                <a:ext cx="80640" cy="78840"/>
              </p14:xfrm>
            </p:contentPart>
          </mc:Choice>
          <mc:Fallback xmlns="">
            <p:pic>
              <p:nvPicPr>
                <p:cNvPr id="234" name="Ink 233">
                  <a:extLst>
                    <a:ext uri="{FF2B5EF4-FFF2-40B4-BE49-F238E27FC236}">
                      <a16:creationId xmlns:a16="http://schemas.microsoft.com/office/drawing/2014/main" id="{E4C19562-10D3-2E48-A32B-9A24D5A5BF6F}"/>
                    </a:ext>
                  </a:extLst>
                </p:cNvPr>
                <p:cNvPicPr/>
                <p:nvPr/>
              </p:nvPicPr>
              <p:blipFill>
                <a:blip r:embed="rId342"/>
                <a:stretch>
                  <a:fillRect/>
                </a:stretch>
              </p:blipFill>
              <p:spPr>
                <a:xfrm>
                  <a:off x="7200480" y="5710960"/>
                  <a:ext cx="111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5" name="Ink 234">
                  <a:extLst>
                    <a:ext uri="{FF2B5EF4-FFF2-40B4-BE49-F238E27FC236}">
                      <a16:creationId xmlns:a16="http://schemas.microsoft.com/office/drawing/2014/main" id="{1D7921CE-3884-CE41-9803-18B07519FE84}"/>
                    </a:ext>
                  </a:extLst>
                </p14:cNvPr>
                <p14:cNvContentPartPr/>
                <p14:nvPr/>
              </p14:nvContentPartPr>
              <p14:xfrm>
                <a:off x="6997800" y="6149440"/>
                <a:ext cx="136800" cy="101880"/>
              </p14:xfrm>
            </p:contentPart>
          </mc:Choice>
          <mc:Fallback xmlns="">
            <p:pic>
              <p:nvPicPr>
                <p:cNvPr id="235" name="Ink 234">
                  <a:extLst>
                    <a:ext uri="{FF2B5EF4-FFF2-40B4-BE49-F238E27FC236}">
                      <a16:creationId xmlns:a16="http://schemas.microsoft.com/office/drawing/2014/main" id="{1D7921CE-3884-CE41-9803-18B07519FE84}"/>
                    </a:ext>
                  </a:extLst>
                </p:cNvPr>
                <p:cNvPicPr/>
                <p:nvPr/>
              </p:nvPicPr>
              <p:blipFill>
                <a:blip r:embed="rId344"/>
                <a:stretch>
                  <a:fillRect/>
                </a:stretch>
              </p:blipFill>
              <p:spPr>
                <a:xfrm>
                  <a:off x="6982680" y="6133960"/>
                  <a:ext cx="167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7" name="Ink 236">
                  <a:extLst>
                    <a:ext uri="{FF2B5EF4-FFF2-40B4-BE49-F238E27FC236}">
                      <a16:creationId xmlns:a16="http://schemas.microsoft.com/office/drawing/2014/main" id="{968B910E-28ED-8544-85BE-2031740AF335}"/>
                    </a:ext>
                  </a:extLst>
                </p14:cNvPr>
                <p14:cNvContentPartPr/>
                <p14:nvPr/>
              </p14:nvContentPartPr>
              <p14:xfrm>
                <a:off x="5709720" y="5798080"/>
                <a:ext cx="1326960" cy="338760"/>
              </p14:xfrm>
            </p:contentPart>
          </mc:Choice>
          <mc:Fallback xmlns="">
            <p:pic>
              <p:nvPicPr>
                <p:cNvPr id="237" name="Ink 236">
                  <a:extLst>
                    <a:ext uri="{FF2B5EF4-FFF2-40B4-BE49-F238E27FC236}">
                      <a16:creationId xmlns:a16="http://schemas.microsoft.com/office/drawing/2014/main" id="{968B910E-28ED-8544-85BE-2031740AF335}"/>
                    </a:ext>
                  </a:extLst>
                </p:cNvPr>
                <p:cNvPicPr/>
                <p:nvPr/>
              </p:nvPicPr>
              <p:blipFill>
                <a:blip r:embed="rId346"/>
                <a:stretch>
                  <a:fillRect/>
                </a:stretch>
              </p:blipFill>
              <p:spPr>
                <a:xfrm>
                  <a:off x="5694600" y="5782960"/>
                  <a:ext cx="135720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9" name="Ink 238">
                  <a:extLst>
                    <a:ext uri="{FF2B5EF4-FFF2-40B4-BE49-F238E27FC236}">
                      <a16:creationId xmlns:a16="http://schemas.microsoft.com/office/drawing/2014/main" id="{6A1AD232-9BDB-3549-9766-B27456861041}"/>
                    </a:ext>
                  </a:extLst>
                </p14:cNvPr>
                <p14:cNvContentPartPr/>
                <p14:nvPr/>
              </p14:nvContentPartPr>
              <p14:xfrm>
                <a:off x="7322880" y="5435560"/>
                <a:ext cx="44280" cy="78480"/>
              </p14:xfrm>
            </p:contentPart>
          </mc:Choice>
          <mc:Fallback xmlns="">
            <p:pic>
              <p:nvPicPr>
                <p:cNvPr id="239" name="Ink 238">
                  <a:extLst>
                    <a:ext uri="{FF2B5EF4-FFF2-40B4-BE49-F238E27FC236}">
                      <a16:creationId xmlns:a16="http://schemas.microsoft.com/office/drawing/2014/main" id="{6A1AD232-9BDB-3549-9766-B27456861041}"/>
                    </a:ext>
                  </a:extLst>
                </p:cNvPr>
                <p:cNvPicPr/>
                <p:nvPr/>
              </p:nvPicPr>
              <p:blipFill>
                <a:blip r:embed="rId348"/>
                <a:stretch>
                  <a:fillRect/>
                </a:stretch>
              </p:blipFill>
              <p:spPr>
                <a:xfrm>
                  <a:off x="7307760" y="5420080"/>
                  <a:ext cx="74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0" name="Ink 239">
                  <a:extLst>
                    <a:ext uri="{FF2B5EF4-FFF2-40B4-BE49-F238E27FC236}">
                      <a16:creationId xmlns:a16="http://schemas.microsoft.com/office/drawing/2014/main" id="{37BB1AF7-BD82-8E4B-8926-F248A54833D9}"/>
                    </a:ext>
                  </a:extLst>
                </p14:cNvPr>
                <p14:cNvContentPartPr/>
                <p14:nvPr/>
              </p14:nvContentPartPr>
              <p14:xfrm>
                <a:off x="7246920" y="5587840"/>
                <a:ext cx="17640" cy="42120"/>
              </p14:xfrm>
            </p:contentPart>
          </mc:Choice>
          <mc:Fallback xmlns="">
            <p:pic>
              <p:nvPicPr>
                <p:cNvPr id="240" name="Ink 239">
                  <a:extLst>
                    <a:ext uri="{FF2B5EF4-FFF2-40B4-BE49-F238E27FC236}">
                      <a16:creationId xmlns:a16="http://schemas.microsoft.com/office/drawing/2014/main" id="{37BB1AF7-BD82-8E4B-8926-F248A54833D9}"/>
                    </a:ext>
                  </a:extLst>
                </p:cNvPr>
                <p:cNvPicPr/>
                <p:nvPr/>
              </p:nvPicPr>
              <p:blipFill>
                <a:blip r:embed="rId350"/>
                <a:stretch>
                  <a:fillRect/>
                </a:stretch>
              </p:blipFill>
              <p:spPr>
                <a:xfrm>
                  <a:off x="7231800" y="5572720"/>
                  <a:ext cx="48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1" name="Ink 240">
                  <a:extLst>
                    <a:ext uri="{FF2B5EF4-FFF2-40B4-BE49-F238E27FC236}">
                      <a16:creationId xmlns:a16="http://schemas.microsoft.com/office/drawing/2014/main" id="{2E787164-10DA-5D43-9B54-7971A508E76D}"/>
                    </a:ext>
                  </a:extLst>
                </p14:cNvPr>
                <p14:cNvContentPartPr/>
                <p14:nvPr/>
              </p14:nvContentPartPr>
              <p14:xfrm>
                <a:off x="7161240" y="5689360"/>
                <a:ext cx="29520" cy="60840"/>
              </p14:xfrm>
            </p:contentPart>
          </mc:Choice>
          <mc:Fallback xmlns="">
            <p:pic>
              <p:nvPicPr>
                <p:cNvPr id="241" name="Ink 240">
                  <a:extLst>
                    <a:ext uri="{FF2B5EF4-FFF2-40B4-BE49-F238E27FC236}">
                      <a16:creationId xmlns:a16="http://schemas.microsoft.com/office/drawing/2014/main" id="{2E787164-10DA-5D43-9B54-7971A508E76D}"/>
                    </a:ext>
                  </a:extLst>
                </p:cNvPr>
                <p:cNvPicPr/>
                <p:nvPr/>
              </p:nvPicPr>
              <p:blipFill>
                <a:blip r:embed="rId352"/>
                <a:stretch>
                  <a:fillRect/>
                </a:stretch>
              </p:blipFill>
              <p:spPr>
                <a:xfrm>
                  <a:off x="7146120" y="5674240"/>
                  <a:ext cx="60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2" name="Ink 241">
                  <a:extLst>
                    <a:ext uri="{FF2B5EF4-FFF2-40B4-BE49-F238E27FC236}">
                      <a16:creationId xmlns:a16="http://schemas.microsoft.com/office/drawing/2014/main" id="{62AE2E40-CBB0-B144-9984-A6317690AB70}"/>
                    </a:ext>
                  </a:extLst>
                </p14:cNvPr>
                <p14:cNvContentPartPr/>
                <p14:nvPr/>
              </p14:nvContentPartPr>
              <p14:xfrm>
                <a:off x="7093920" y="5821480"/>
                <a:ext cx="29880" cy="63720"/>
              </p14:xfrm>
            </p:contentPart>
          </mc:Choice>
          <mc:Fallback xmlns="">
            <p:pic>
              <p:nvPicPr>
                <p:cNvPr id="242" name="Ink 241">
                  <a:extLst>
                    <a:ext uri="{FF2B5EF4-FFF2-40B4-BE49-F238E27FC236}">
                      <a16:creationId xmlns:a16="http://schemas.microsoft.com/office/drawing/2014/main" id="{62AE2E40-CBB0-B144-9984-A6317690AB70}"/>
                    </a:ext>
                  </a:extLst>
                </p:cNvPr>
                <p:cNvPicPr/>
                <p:nvPr/>
              </p:nvPicPr>
              <p:blipFill>
                <a:blip r:embed="rId354"/>
                <a:stretch>
                  <a:fillRect/>
                </a:stretch>
              </p:blipFill>
              <p:spPr>
                <a:xfrm>
                  <a:off x="7078440" y="5806360"/>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3" name="Ink 242">
                  <a:extLst>
                    <a:ext uri="{FF2B5EF4-FFF2-40B4-BE49-F238E27FC236}">
                      <a16:creationId xmlns:a16="http://schemas.microsoft.com/office/drawing/2014/main" id="{410F2019-5954-284C-8CEB-0E24985AA70A}"/>
                    </a:ext>
                  </a:extLst>
                </p14:cNvPr>
                <p14:cNvContentPartPr/>
                <p14:nvPr/>
              </p14:nvContentPartPr>
              <p14:xfrm>
                <a:off x="7007160" y="5933440"/>
                <a:ext cx="54000" cy="88200"/>
              </p14:xfrm>
            </p:contentPart>
          </mc:Choice>
          <mc:Fallback xmlns="">
            <p:pic>
              <p:nvPicPr>
                <p:cNvPr id="243" name="Ink 242">
                  <a:extLst>
                    <a:ext uri="{FF2B5EF4-FFF2-40B4-BE49-F238E27FC236}">
                      <a16:creationId xmlns:a16="http://schemas.microsoft.com/office/drawing/2014/main" id="{410F2019-5954-284C-8CEB-0E24985AA70A}"/>
                    </a:ext>
                  </a:extLst>
                </p:cNvPr>
                <p:cNvPicPr/>
                <p:nvPr/>
              </p:nvPicPr>
              <p:blipFill>
                <a:blip r:embed="rId356"/>
                <a:stretch>
                  <a:fillRect/>
                </a:stretch>
              </p:blipFill>
              <p:spPr>
                <a:xfrm>
                  <a:off x="6992040" y="5917960"/>
                  <a:ext cx="84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5" name="Ink 244">
                  <a:extLst>
                    <a:ext uri="{FF2B5EF4-FFF2-40B4-BE49-F238E27FC236}">
                      <a16:creationId xmlns:a16="http://schemas.microsoft.com/office/drawing/2014/main" id="{CE8B6B4E-A61A-8A45-B031-63A81FDA7F42}"/>
                    </a:ext>
                  </a:extLst>
                </p14:cNvPr>
                <p14:cNvContentPartPr/>
                <p14:nvPr/>
              </p14:nvContentPartPr>
              <p14:xfrm>
                <a:off x="5027520" y="6120280"/>
                <a:ext cx="110160" cy="206280"/>
              </p14:xfrm>
            </p:contentPart>
          </mc:Choice>
          <mc:Fallback xmlns="">
            <p:pic>
              <p:nvPicPr>
                <p:cNvPr id="245" name="Ink 244">
                  <a:extLst>
                    <a:ext uri="{FF2B5EF4-FFF2-40B4-BE49-F238E27FC236}">
                      <a16:creationId xmlns:a16="http://schemas.microsoft.com/office/drawing/2014/main" id="{CE8B6B4E-A61A-8A45-B031-63A81FDA7F42}"/>
                    </a:ext>
                  </a:extLst>
                </p:cNvPr>
                <p:cNvPicPr/>
                <p:nvPr/>
              </p:nvPicPr>
              <p:blipFill>
                <a:blip r:embed="rId358"/>
                <a:stretch>
                  <a:fillRect/>
                </a:stretch>
              </p:blipFill>
              <p:spPr>
                <a:xfrm>
                  <a:off x="5012400" y="6105160"/>
                  <a:ext cx="140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6" name="Ink 245">
                  <a:extLst>
                    <a:ext uri="{FF2B5EF4-FFF2-40B4-BE49-F238E27FC236}">
                      <a16:creationId xmlns:a16="http://schemas.microsoft.com/office/drawing/2014/main" id="{55E71A19-AB67-7D4C-9A8A-76D085C63C48}"/>
                    </a:ext>
                  </a:extLst>
                </p14:cNvPr>
                <p14:cNvContentPartPr/>
                <p14:nvPr/>
              </p14:nvContentPartPr>
              <p14:xfrm>
                <a:off x="5151000" y="6138640"/>
                <a:ext cx="93240" cy="83520"/>
              </p14:xfrm>
            </p:contentPart>
          </mc:Choice>
          <mc:Fallback xmlns="">
            <p:pic>
              <p:nvPicPr>
                <p:cNvPr id="246" name="Ink 245">
                  <a:extLst>
                    <a:ext uri="{FF2B5EF4-FFF2-40B4-BE49-F238E27FC236}">
                      <a16:creationId xmlns:a16="http://schemas.microsoft.com/office/drawing/2014/main" id="{55E71A19-AB67-7D4C-9A8A-76D085C63C48}"/>
                    </a:ext>
                  </a:extLst>
                </p:cNvPr>
                <p:cNvPicPr/>
                <p:nvPr/>
              </p:nvPicPr>
              <p:blipFill>
                <a:blip r:embed="rId360"/>
                <a:stretch>
                  <a:fillRect/>
                </a:stretch>
              </p:blipFill>
              <p:spPr>
                <a:xfrm>
                  <a:off x="5135520" y="6123160"/>
                  <a:ext cx="123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7" name="Ink 246">
                  <a:extLst>
                    <a:ext uri="{FF2B5EF4-FFF2-40B4-BE49-F238E27FC236}">
                      <a16:creationId xmlns:a16="http://schemas.microsoft.com/office/drawing/2014/main" id="{6B8D14A8-1E34-2B43-BE1A-7A6B71ED4CB5}"/>
                    </a:ext>
                  </a:extLst>
                </p14:cNvPr>
                <p14:cNvContentPartPr/>
                <p14:nvPr/>
              </p14:nvContentPartPr>
              <p14:xfrm>
                <a:off x="5252520" y="6152680"/>
                <a:ext cx="103320" cy="78840"/>
              </p14:xfrm>
            </p:contentPart>
          </mc:Choice>
          <mc:Fallback xmlns="">
            <p:pic>
              <p:nvPicPr>
                <p:cNvPr id="247" name="Ink 246">
                  <a:extLst>
                    <a:ext uri="{FF2B5EF4-FFF2-40B4-BE49-F238E27FC236}">
                      <a16:creationId xmlns:a16="http://schemas.microsoft.com/office/drawing/2014/main" id="{6B8D14A8-1E34-2B43-BE1A-7A6B71ED4CB5}"/>
                    </a:ext>
                  </a:extLst>
                </p:cNvPr>
                <p:cNvPicPr/>
                <p:nvPr/>
              </p:nvPicPr>
              <p:blipFill>
                <a:blip r:embed="rId362"/>
                <a:stretch>
                  <a:fillRect/>
                </a:stretch>
              </p:blipFill>
              <p:spPr>
                <a:xfrm>
                  <a:off x="5237400" y="6137200"/>
                  <a:ext cx="133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8" name="Ink 247">
                  <a:extLst>
                    <a:ext uri="{FF2B5EF4-FFF2-40B4-BE49-F238E27FC236}">
                      <a16:creationId xmlns:a16="http://schemas.microsoft.com/office/drawing/2014/main" id="{6CE0DBBA-790F-AA42-AE40-5BD9F61C9131}"/>
                    </a:ext>
                  </a:extLst>
                </p14:cNvPr>
                <p14:cNvContentPartPr/>
                <p14:nvPr/>
              </p14:nvContentPartPr>
              <p14:xfrm>
                <a:off x="5428200" y="6167080"/>
                <a:ext cx="38160" cy="72720"/>
              </p14:xfrm>
            </p:contentPart>
          </mc:Choice>
          <mc:Fallback xmlns="">
            <p:pic>
              <p:nvPicPr>
                <p:cNvPr id="248" name="Ink 247">
                  <a:extLst>
                    <a:ext uri="{FF2B5EF4-FFF2-40B4-BE49-F238E27FC236}">
                      <a16:creationId xmlns:a16="http://schemas.microsoft.com/office/drawing/2014/main" id="{6CE0DBBA-790F-AA42-AE40-5BD9F61C9131}"/>
                    </a:ext>
                  </a:extLst>
                </p:cNvPr>
                <p:cNvPicPr/>
                <p:nvPr/>
              </p:nvPicPr>
              <p:blipFill>
                <a:blip r:embed="rId364"/>
                <a:stretch>
                  <a:fillRect/>
                </a:stretch>
              </p:blipFill>
              <p:spPr>
                <a:xfrm>
                  <a:off x="5413080" y="6151600"/>
                  <a:ext cx="68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9" name="Ink 248">
                  <a:extLst>
                    <a:ext uri="{FF2B5EF4-FFF2-40B4-BE49-F238E27FC236}">
                      <a16:creationId xmlns:a16="http://schemas.microsoft.com/office/drawing/2014/main" id="{C1A55F3E-C457-7E45-8F4C-B3AE96E743A3}"/>
                    </a:ext>
                  </a:extLst>
                </p14:cNvPr>
                <p14:cNvContentPartPr/>
                <p14:nvPr/>
              </p14:nvContentPartPr>
              <p14:xfrm>
                <a:off x="5496240" y="6197320"/>
                <a:ext cx="6120" cy="77040"/>
              </p14:xfrm>
            </p:contentPart>
          </mc:Choice>
          <mc:Fallback xmlns="">
            <p:pic>
              <p:nvPicPr>
                <p:cNvPr id="249" name="Ink 248">
                  <a:extLst>
                    <a:ext uri="{FF2B5EF4-FFF2-40B4-BE49-F238E27FC236}">
                      <a16:creationId xmlns:a16="http://schemas.microsoft.com/office/drawing/2014/main" id="{C1A55F3E-C457-7E45-8F4C-B3AE96E743A3}"/>
                    </a:ext>
                  </a:extLst>
                </p:cNvPr>
                <p:cNvPicPr/>
                <p:nvPr/>
              </p:nvPicPr>
              <p:blipFill>
                <a:blip r:embed="rId366"/>
                <a:stretch>
                  <a:fillRect/>
                </a:stretch>
              </p:blipFill>
              <p:spPr>
                <a:xfrm>
                  <a:off x="5481120" y="6182200"/>
                  <a:ext cx="36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0" name="Ink 249">
                  <a:extLst>
                    <a:ext uri="{FF2B5EF4-FFF2-40B4-BE49-F238E27FC236}">
                      <a16:creationId xmlns:a16="http://schemas.microsoft.com/office/drawing/2014/main" id="{111F74E7-6CA2-CD45-A2C6-618B4F347293}"/>
                    </a:ext>
                  </a:extLst>
                </p14:cNvPr>
                <p14:cNvContentPartPr/>
                <p14:nvPr/>
              </p14:nvContentPartPr>
              <p14:xfrm>
                <a:off x="5516760" y="6126400"/>
                <a:ext cx="360" cy="360"/>
              </p14:xfrm>
            </p:contentPart>
          </mc:Choice>
          <mc:Fallback xmlns="">
            <p:pic>
              <p:nvPicPr>
                <p:cNvPr id="250" name="Ink 249">
                  <a:extLst>
                    <a:ext uri="{FF2B5EF4-FFF2-40B4-BE49-F238E27FC236}">
                      <a16:creationId xmlns:a16="http://schemas.microsoft.com/office/drawing/2014/main" id="{111F74E7-6CA2-CD45-A2C6-618B4F347293}"/>
                    </a:ext>
                  </a:extLst>
                </p:cNvPr>
                <p:cNvPicPr/>
                <p:nvPr/>
              </p:nvPicPr>
              <p:blipFill>
                <a:blip r:embed="rId22"/>
                <a:stretch>
                  <a:fillRect/>
                </a:stretch>
              </p:blipFill>
              <p:spPr>
                <a:xfrm>
                  <a:off x="5501280" y="611092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1" name="Ink 250">
                  <a:extLst>
                    <a:ext uri="{FF2B5EF4-FFF2-40B4-BE49-F238E27FC236}">
                      <a16:creationId xmlns:a16="http://schemas.microsoft.com/office/drawing/2014/main" id="{C61D00EF-99B5-4449-AE89-237F76DD79CD}"/>
                    </a:ext>
                  </a:extLst>
                </p14:cNvPr>
                <p14:cNvContentPartPr/>
                <p14:nvPr/>
              </p14:nvContentPartPr>
              <p14:xfrm>
                <a:off x="5560320" y="6193720"/>
                <a:ext cx="56520" cy="205560"/>
              </p14:xfrm>
            </p:contentPart>
          </mc:Choice>
          <mc:Fallback xmlns="">
            <p:pic>
              <p:nvPicPr>
                <p:cNvPr id="251" name="Ink 250">
                  <a:extLst>
                    <a:ext uri="{FF2B5EF4-FFF2-40B4-BE49-F238E27FC236}">
                      <a16:creationId xmlns:a16="http://schemas.microsoft.com/office/drawing/2014/main" id="{C61D00EF-99B5-4449-AE89-237F76DD79CD}"/>
                    </a:ext>
                  </a:extLst>
                </p:cNvPr>
                <p:cNvPicPr/>
                <p:nvPr/>
              </p:nvPicPr>
              <p:blipFill>
                <a:blip r:embed="rId369"/>
                <a:stretch>
                  <a:fillRect/>
                </a:stretch>
              </p:blipFill>
              <p:spPr>
                <a:xfrm>
                  <a:off x="5545200" y="6178600"/>
                  <a:ext cx="87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2" name="Ink 251">
                  <a:extLst>
                    <a:ext uri="{FF2B5EF4-FFF2-40B4-BE49-F238E27FC236}">
                      <a16:creationId xmlns:a16="http://schemas.microsoft.com/office/drawing/2014/main" id="{F46ACB2B-232F-1B48-A5FA-A0BD09073563}"/>
                    </a:ext>
                  </a:extLst>
                </p14:cNvPr>
                <p14:cNvContentPartPr/>
                <p14:nvPr/>
              </p14:nvContentPartPr>
              <p14:xfrm>
                <a:off x="5648880" y="6227920"/>
                <a:ext cx="7560" cy="75240"/>
              </p14:xfrm>
            </p:contentPart>
          </mc:Choice>
          <mc:Fallback xmlns="">
            <p:pic>
              <p:nvPicPr>
                <p:cNvPr id="252" name="Ink 251">
                  <a:extLst>
                    <a:ext uri="{FF2B5EF4-FFF2-40B4-BE49-F238E27FC236}">
                      <a16:creationId xmlns:a16="http://schemas.microsoft.com/office/drawing/2014/main" id="{F46ACB2B-232F-1B48-A5FA-A0BD09073563}"/>
                    </a:ext>
                  </a:extLst>
                </p:cNvPr>
                <p:cNvPicPr/>
                <p:nvPr/>
              </p:nvPicPr>
              <p:blipFill>
                <a:blip r:embed="rId371"/>
                <a:stretch>
                  <a:fillRect/>
                </a:stretch>
              </p:blipFill>
              <p:spPr>
                <a:xfrm>
                  <a:off x="5633400" y="6212800"/>
                  <a:ext cx="38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3" name="Ink 252">
                  <a:extLst>
                    <a:ext uri="{FF2B5EF4-FFF2-40B4-BE49-F238E27FC236}">
                      <a16:creationId xmlns:a16="http://schemas.microsoft.com/office/drawing/2014/main" id="{BA08A3DA-F596-4042-B120-4A0AC0D2FD19}"/>
                    </a:ext>
                  </a:extLst>
                </p14:cNvPr>
                <p14:cNvContentPartPr/>
                <p14:nvPr/>
              </p14:nvContentPartPr>
              <p14:xfrm>
                <a:off x="5658960" y="6136480"/>
                <a:ext cx="7560" cy="7200"/>
              </p14:xfrm>
            </p:contentPart>
          </mc:Choice>
          <mc:Fallback xmlns="">
            <p:pic>
              <p:nvPicPr>
                <p:cNvPr id="253" name="Ink 252">
                  <a:extLst>
                    <a:ext uri="{FF2B5EF4-FFF2-40B4-BE49-F238E27FC236}">
                      <a16:creationId xmlns:a16="http://schemas.microsoft.com/office/drawing/2014/main" id="{BA08A3DA-F596-4042-B120-4A0AC0D2FD19}"/>
                    </a:ext>
                  </a:extLst>
                </p:cNvPr>
                <p:cNvPicPr/>
                <p:nvPr/>
              </p:nvPicPr>
              <p:blipFill>
                <a:blip r:embed="rId373"/>
                <a:stretch>
                  <a:fillRect/>
                </a:stretch>
              </p:blipFill>
              <p:spPr>
                <a:xfrm>
                  <a:off x="5643840" y="6121360"/>
                  <a:ext cx="38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4" name="Ink 253">
                  <a:extLst>
                    <a:ext uri="{FF2B5EF4-FFF2-40B4-BE49-F238E27FC236}">
                      <a16:creationId xmlns:a16="http://schemas.microsoft.com/office/drawing/2014/main" id="{71C43CDF-DB95-0E43-A31A-0D179388A68C}"/>
                    </a:ext>
                  </a:extLst>
                </p14:cNvPr>
                <p14:cNvContentPartPr/>
                <p14:nvPr/>
              </p14:nvContentPartPr>
              <p14:xfrm>
                <a:off x="5727360" y="6116320"/>
                <a:ext cx="33480" cy="214200"/>
              </p14:xfrm>
            </p:contentPart>
          </mc:Choice>
          <mc:Fallback xmlns="">
            <p:pic>
              <p:nvPicPr>
                <p:cNvPr id="254" name="Ink 253">
                  <a:extLst>
                    <a:ext uri="{FF2B5EF4-FFF2-40B4-BE49-F238E27FC236}">
                      <a16:creationId xmlns:a16="http://schemas.microsoft.com/office/drawing/2014/main" id="{71C43CDF-DB95-0E43-A31A-0D179388A68C}"/>
                    </a:ext>
                  </a:extLst>
                </p:cNvPr>
                <p:cNvPicPr/>
                <p:nvPr/>
              </p:nvPicPr>
              <p:blipFill>
                <a:blip r:embed="rId375"/>
                <a:stretch>
                  <a:fillRect/>
                </a:stretch>
              </p:blipFill>
              <p:spPr>
                <a:xfrm>
                  <a:off x="5712240" y="6100840"/>
                  <a:ext cx="64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5" name="Ink 254">
                  <a:extLst>
                    <a:ext uri="{FF2B5EF4-FFF2-40B4-BE49-F238E27FC236}">
                      <a16:creationId xmlns:a16="http://schemas.microsoft.com/office/drawing/2014/main" id="{7D8B239E-D8FE-5040-A443-B23E6AED1F29}"/>
                    </a:ext>
                  </a:extLst>
                </p14:cNvPr>
                <p14:cNvContentPartPr/>
                <p14:nvPr/>
              </p14:nvContentPartPr>
              <p14:xfrm>
                <a:off x="5689560" y="6217840"/>
                <a:ext cx="137160" cy="135720"/>
              </p14:xfrm>
            </p:contentPart>
          </mc:Choice>
          <mc:Fallback xmlns="">
            <p:pic>
              <p:nvPicPr>
                <p:cNvPr id="255" name="Ink 254">
                  <a:extLst>
                    <a:ext uri="{FF2B5EF4-FFF2-40B4-BE49-F238E27FC236}">
                      <a16:creationId xmlns:a16="http://schemas.microsoft.com/office/drawing/2014/main" id="{7D8B239E-D8FE-5040-A443-B23E6AED1F29}"/>
                    </a:ext>
                  </a:extLst>
                </p:cNvPr>
                <p:cNvPicPr/>
                <p:nvPr/>
              </p:nvPicPr>
              <p:blipFill>
                <a:blip r:embed="rId377"/>
                <a:stretch>
                  <a:fillRect/>
                </a:stretch>
              </p:blipFill>
              <p:spPr>
                <a:xfrm>
                  <a:off x="5674080" y="6202360"/>
                  <a:ext cx="167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6" name="Ink 255">
                  <a:extLst>
                    <a:ext uri="{FF2B5EF4-FFF2-40B4-BE49-F238E27FC236}">
                      <a16:creationId xmlns:a16="http://schemas.microsoft.com/office/drawing/2014/main" id="{AE710FAE-2B16-5841-800D-3868796FA6F1}"/>
                    </a:ext>
                  </a:extLst>
                </p14:cNvPr>
                <p14:cNvContentPartPr/>
                <p14:nvPr/>
              </p14:nvContentPartPr>
              <p14:xfrm>
                <a:off x="5841840" y="6187240"/>
                <a:ext cx="360" cy="360"/>
              </p14:xfrm>
            </p:contentPart>
          </mc:Choice>
          <mc:Fallback xmlns="">
            <p:pic>
              <p:nvPicPr>
                <p:cNvPr id="256" name="Ink 255">
                  <a:extLst>
                    <a:ext uri="{FF2B5EF4-FFF2-40B4-BE49-F238E27FC236}">
                      <a16:creationId xmlns:a16="http://schemas.microsoft.com/office/drawing/2014/main" id="{AE710FAE-2B16-5841-800D-3868796FA6F1}"/>
                    </a:ext>
                  </a:extLst>
                </p:cNvPr>
                <p:cNvPicPr/>
                <p:nvPr/>
              </p:nvPicPr>
              <p:blipFill>
                <a:blip r:embed="rId22"/>
                <a:stretch>
                  <a:fillRect/>
                </a:stretch>
              </p:blipFill>
              <p:spPr>
                <a:xfrm>
                  <a:off x="5826720" y="617212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7" name="Ink 256">
                  <a:extLst>
                    <a:ext uri="{FF2B5EF4-FFF2-40B4-BE49-F238E27FC236}">
                      <a16:creationId xmlns:a16="http://schemas.microsoft.com/office/drawing/2014/main" id="{F85F67FF-4FA8-AC42-8B11-1FFF84EA453B}"/>
                    </a:ext>
                  </a:extLst>
                </p14:cNvPr>
                <p14:cNvContentPartPr/>
                <p14:nvPr/>
              </p14:nvContentPartPr>
              <p14:xfrm>
                <a:off x="5862000" y="6278680"/>
                <a:ext cx="90720" cy="108000"/>
              </p14:xfrm>
            </p:contentPart>
          </mc:Choice>
          <mc:Fallback xmlns="">
            <p:pic>
              <p:nvPicPr>
                <p:cNvPr id="257" name="Ink 256">
                  <a:extLst>
                    <a:ext uri="{FF2B5EF4-FFF2-40B4-BE49-F238E27FC236}">
                      <a16:creationId xmlns:a16="http://schemas.microsoft.com/office/drawing/2014/main" id="{F85F67FF-4FA8-AC42-8B11-1FFF84EA453B}"/>
                    </a:ext>
                  </a:extLst>
                </p:cNvPr>
                <p:cNvPicPr/>
                <p:nvPr/>
              </p:nvPicPr>
              <p:blipFill>
                <a:blip r:embed="rId380"/>
                <a:stretch>
                  <a:fillRect/>
                </a:stretch>
              </p:blipFill>
              <p:spPr>
                <a:xfrm>
                  <a:off x="5846880" y="6263560"/>
                  <a:ext cx="121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8" name="Ink 257">
                  <a:extLst>
                    <a:ext uri="{FF2B5EF4-FFF2-40B4-BE49-F238E27FC236}">
                      <a16:creationId xmlns:a16="http://schemas.microsoft.com/office/drawing/2014/main" id="{49522978-14CE-4D42-8992-EC6EF9E8A564}"/>
                    </a:ext>
                  </a:extLst>
                </p14:cNvPr>
                <p14:cNvContentPartPr/>
                <p14:nvPr/>
              </p14:nvContentPartPr>
              <p14:xfrm>
                <a:off x="4910160" y="6410800"/>
                <a:ext cx="49680" cy="154800"/>
              </p14:xfrm>
            </p:contentPart>
          </mc:Choice>
          <mc:Fallback xmlns="">
            <p:pic>
              <p:nvPicPr>
                <p:cNvPr id="258" name="Ink 257">
                  <a:extLst>
                    <a:ext uri="{FF2B5EF4-FFF2-40B4-BE49-F238E27FC236}">
                      <a16:creationId xmlns:a16="http://schemas.microsoft.com/office/drawing/2014/main" id="{49522978-14CE-4D42-8992-EC6EF9E8A564}"/>
                    </a:ext>
                  </a:extLst>
                </p:cNvPr>
                <p:cNvPicPr/>
                <p:nvPr/>
              </p:nvPicPr>
              <p:blipFill>
                <a:blip r:embed="rId382"/>
                <a:stretch>
                  <a:fillRect/>
                </a:stretch>
              </p:blipFill>
              <p:spPr>
                <a:xfrm>
                  <a:off x="4895040" y="6395680"/>
                  <a:ext cx="79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9" name="Ink 258">
                  <a:extLst>
                    <a:ext uri="{FF2B5EF4-FFF2-40B4-BE49-F238E27FC236}">
                      <a16:creationId xmlns:a16="http://schemas.microsoft.com/office/drawing/2014/main" id="{DC8B16D5-3963-5644-9031-806641C0E9CD}"/>
                    </a:ext>
                  </a:extLst>
                </p14:cNvPr>
                <p14:cNvContentPartPr/>
                <p14:nvPr/>
              </p14:nvContentPartPr>
              <p14:xfrm>
                <a:off x="5039040" y="6482080"/>
                <a:ext cx="16200" cy="65880"/>
              </p14:xfrm>
            </p:contentPart>
          </mc:Choice>
          <mc:Fallback xmlns="">
            <p:pic>
              <p:nvPicPr>
                <p:cNvPr id="259" name="Ink 258">
                  <a:extLst>
                    <a:ext uri="{FF2B5EF4-FFF2-40B4-BE49-F238E27FC236}">
                      <a16:creationId xmlns:a16="http://schemas.microsoft.com/office/drawing/2014/main" id="{DC8B16D5-3963-5644-9031-806641C0E9CD}"/>
                    </a:ext>
                  </a:extLst>
                </p:cNvPr>
                <p:cNvPicPr/>
                <p:nvPr/>
              </p:nvPicPr>
              <p:blipFill>
                <a:blip r:embed="rId384"/>
                <a:stretch>
                  <a:fillRect/>
                </a:stretch>
              </p:blipFill>
              <p:spPr>
                <a:xfrm>
                  <a:off x="5023920" y="6466600"/>
                  <a:ext cx="46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0" name="Ink 259">
                  <a:extLst>
                    <a:ext uri="{FF2B5EF4-FFF2-40B4-BE49-F238E27FC236}">
                      <a16:creationId xmlns:a16="http://schemas.microsoft.com/office/drawing/2014/main" id="{5FF9FA46-79B4-6C43-9905-A3FE5FDC01DC}"/>
                    </a:ext>
                  </a:extLst>
                </p14:cNvPr>
                <p14:cNvContentPartPr/>
                <p14:nvPr/>
              </p14:nvContentPartPr>
              <p14:xfrm>
                <a:off x="5079720" y="6390640"/>
                <a:ext cx="360" cy="360"/>
              </p14:xfrm>
            </p:contentPart>
          </mc:Choice>
          <mc:Fallback xmlns="">
            <p:pic>
              <p:nvPicPr>
                <p:cNvPr id="260" name="Ink 259">
                  <a:extLst>
                    <a:ext uri="{FF2B5EF4-FFF2-40B4-BE49-F238E27FC236}">
                      <a16:creationId xmlns:a16="http://schemas.microsoft.com/office/drawing/2014/main" id="{5FF9FA46-79B4-6C43-9905-A3FE5FDC01DC}"/>
                    </a:ext>
                  </a:extLst>
                </p:cNvPr>
                <p:cNvPicPr/>
                <p:nvPr/>
              </p:nvPicPr>
              <p:blipFill>
                <a:blip r:embed="rId22"/>
                <a:stretch>
                  <a:fillRect/>
                </a:stretch>
              </p:blipFill>
              <p:spPr>
                <a:xfrm>
                  <a:off x="5064600" y="637516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1" name="Ink 260">
                  <a:extLst>
                    <a:ext uri="{FF2B5EF4-FFF2-40B4-BE49-F238E27FC236}">
                      <a16:creationId xmlns:a16="http://schemas.microsoft.com/office/drawing/2014/main" id="{FD677A3F-966A-6F4B-84C1-D66391A0643C}"/>
                    </a:ext>
                  </a:extLst>
                </p14:cNvPr>
                <p14:cNvContentPartPr/>
                <p14:nvPr/>
              </p14:nvContentPartPr>
              <p14:xfrm>
                <a:off x="5120400" y="6471640"/>
                <a:ext cx="366840" cy="181440"/>
              </p14:xfrm>
            </p:contentPart>
          </mc:Choice>
          <mc:Fallback xmlns="">
            <p:pic>
              <p:nvPicPr>
                <p:cNvPr id="261" name="Ink 260">
                  <a:extLst>
                    <a:ext uri="{FF2B5EF4-FFF2-40B4-BE49-F238E27FC236}">
                      <a16:creationId xmlns:a16="http://schemas.microsoft.com/office/drawing/2014/main" id="{FD677A3F-966A-6F4B-84C1-D66391A0643C}"/>
                    </a:ext>
                  </a:extLst>
                </p:cNvPr>
                <p:cNvPicPr/>
                <p:nvPr/>
              </p:nvPicPr>
              <p:blipFill>
                <a:blip r:embed="rId387"/>
                <a:stretch>
                  <a:fillRect/>
                </a:stretch>
              </p:blipFill>
              <p:spPr>
                <a:xfrm>
                  <a:off x="5105280" y="6456520"/>
                  <a:ext cx="397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3" name="Ink 262">
                  <a:extLst>
                    <a:ext uri="{FF2B5EF4-FFF2-40B4-BE49-F238E27FC236}">
                      <a16:creationId xmlns:a16="http://schemas.microsoft.com/office/drawing/2014/main" id="{81F57742-2612-2C40-9184-114B95FF6190}"/>
                    </a:ext>
                  </a:extLst>
                </p14:cNvPr>
                <p14:cNvContentPartPr/>
                <p14:nvPr/>
              </p14:nvContentPartPr>
              <p14:xfrm>
                <a:off x="5624760" y="6471640"/>
                <a:ext cx="106560" cy="208440"/>
              </p14:xfrm>
            </p:contentPart>
          </mc:Choice>
          <mc:Fallback xmlns="">
            <p:pic>
              <p:nvPicPr>
                <p:cNvPr id="263" name="Ink 262">
                  <a:extLst>
                    <a:ext uri="{FF2B5EF4-FFF2-40B4-BE49-F238E27FC236}">
                      <a16:creationId xmlns:a16="http://schemas.microsoft.com/office/drawing/2014/main" id="{81F57742-2612-2C40-9184-114B95FF6190}"/>
                    </a:ext>
                  </a:extLst>
                </p:cNvPr>
                <p:cNvPicPr/>
                <p:nvPr/>
              </p:nvPicPr>
              <p:blipFill>
                <a:blip r:embed="rId389"/>
                <a:stretch>
                  <a:fillRect/>
                </a:stretch>
              </p:blipFill>
              <p:spPr>
                <a:xfrm>
                  <a:off x="5609640" y="6456520"/>
                  <a:ext cx="1368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4" name="Ink 263">
                  <a:extLst>
                    <a:ext uri="{FF2B5EF4-FFF2-40B4-BE49-F238E27FC236}">
                      <a16:creationId xmlns:a16="http://schemas.microsoft.com/office/drawing/2014/main" id="{A7B40C76-3D69-814B-9291-80D9032DE26E}"/>
                    </a:ext>
                  </a:extLst>
                </p14:cNvPr>
                <p14:cNvContentPartPr/>
                <p14:nvPr/>
              </p14:nvContentPartPr>
              <p14:xfrm>
                <a:off x="5740320" y="6485680"/>
                <a:ext cx="138600" cy="191880"/>
              </p14:xfrm>
            </p:contentPart>
          </mc:Choice>
          <mc:Fallback xmlns="">
            <p:pic>
              <p:nvPicPr>
                <p:cNvPr id="264" name="Ink 263">
                  <a:extLst>
                    <a:ext uri="{FF2B5EF4-FFF2-40B4-BE49-F238E27FC236}">
                      <a16:creationId xmlns:a16="http://schemas.microsoft.com/office/drawing/2014/main" id="{A7B40C76-3D69-814B-9291-80D9032DE26E}"/>
                    </a:ext>
                  </a:extLst>
                </p:cNvPr>
                <p:cNvPicPr/>
                <p:nvPr/>
              </p:nvPicPr>
              <p:blipFill>
                <a:blip r:embed="rId391"/>
                <a:stretch>
                  <a:fillRect/>
                </a:stretch>
              </p:blipFill>
              <p:spPr>
                <a:xfrm>
                  <a:off x="5724840" y="6470560"/>
                  <a:ext cx="168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5" name="Ink 264">
                  <a:extLst>
                    <a:ext uri="{FF2B5EF4-FFF2-40B4-BE49-F238E27FC236}">
                      <a16:creationId xmlns:a16="http://schemas.microsoft.com/office/drawing/2014/main" id="{B92BEB15-7EB0-404D-8B77-275B0E0898BE}"/>
                    </a:ext>
                  </a:extLst>
                </p14:cNvPr>
                <p14:cNvContentPartPr/>
                <p14:nvPr/>
              </p14:nvContentPartPr>
              <p14:xfrm>
                <a:off x="5877840" y="6592960"/>
                <a:ext cx="86040" cy="91440"/>
              </p14:xfrm>
            </p:contentPart>
          </mc:Choice>
          <mc:Fallback xmlns="">
            <p:pic>
              <p:nvPicPr>
                <p:cNvPr id="265" name="Ink 264">
                  <a:extLst>
                    <a:ext uri="{FF2B5EF4-FFF2-40B4-BE49-F238E27FC236}">
                      <a16:creationId xmlns:a16="http://schemas.microsoft.com/office/drawing/2014/main" id="{B92BEB15-7EB0-404D-8B77-275B0E0898BE}"/>
                    </a:ext>
                  </a:extLst>
                </p:cNvPr>
                <p:cNvPicPr/>
                <p:nvPr/>
              </p:nvPicPr>
              <p:blipFill>
                <a:blip r:embed="rId393"/>
                <a:stretch>
                  <a:fillRect/>
                </a:stretch>
              </p:blipFill>
              <p:spPr>
                <a:xfrm>
                  <a:off x="5862720" y="6577480"/>
                  <a:ext cx="116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6" name="Ink 265">
                  <a:extLst>
                    <a:ext uri="{FF2B5EF4-FFF2-40B4-BE49-F238E27FC236}">
                      <a16:creationId xmlns:a16="http://schemas.microsoft.com/office/drawing/2014/main" id="{EECC9182-849D-1F43-9AED-4ECC81020046}"/>
                    </a:ext>
                  </a:extLst>
                </p14:cNvPr>
                <p14:cNvContentPartPr/>
                <p14:nvPr/>
              </p14:nvContentPartPr>
              <p14:xfrm>
                <a:off x="6011400" y="6533920"/>
                <a:ext cx="285480" cy="168480"/>
              </p14:xfrm>
            </p:contentPart>
          </mc:Choice>
          <mc:Fallback xmlns="">
            <p:pic>
              <p:nvPicPr>
                <p:cNvPr id="266" name="Ink 265">
                  <a:extLst>
                    <a:ext uri="{FF2B5EF4-FFF2-40B4-BE49-F238E27FC236}">
                      <a16:creationId xmlns:a16="http://schemas.microsoft.com/office/drawing/2014/main" id="{EECC9182-849D-1F43-9AED-4ECC81020046}"/>
                    </a:ext>
                  </a:extLst>
                </p:cNvPr>
                <p:cNvPicPr/>
                <p:nvPr/>
              </p:nvPicPr>
              <p:blipFill>
                <a:blip r:embed="rId395"/>
                <a:stretch>
                  <a:fillRect/>
                </a:stretch>
              </p:blipFill>
              <p:spPr>
                <a:xfrm>
                  <a:off x="5996280" y="6518800"/>
                  <a:ext cx="316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7" name="Ink 266">
                  <a:extLst>
                    <a:ext uri="{FF2B5EF4-FFF2-40B4-BE49-F238E27FC236}">
                      <a16:creationId xmlns:a16="http://schemas.microsoft.com/office/drawing/2014/main" id="{FC0D5544-69C6-F549-9B34-E86359B85115}"/>
                    </a:ext>
                  </a:extLst>
                </p14:cNvPr>
                <p14:cNvContentPartPr/>
                <p14:nvPr/>
              </p14:nvContentPartPr>
              <p14:xfrm>
                <a:off x="6295080" y="6612760"/>
                <a:ext cx="94320" cy="142920"/>
              </p14:xfrm>
            </p:contentPart>
          </mc:Choice>
          <mc:Fallback xmlns="">
            <p:pic>
              <p:nvPicPr>
                <p:cNvPr id="267" name="Ink 266">
                  <a:extLst>
                    <a:ext uri="{FF2B5EF4-FFF2-40B4-BE49-F238E27FC236}">
                      <a16:creationId xmlns:a16="http://schemas.microsoft.com/office/drawing/2014/main" id="{FC0D5544-69C6-F549-9B34-E86359B85115}"/>
                    </a:ext>
                  </a:extLst>
                </p:cNvPr>
                <p:cNvPicPr/>
                <p:nvPr/>
              </p:nvPicPr>
              <p:blipFill>
                <a:blip r:embed="rId397"/>
                <a:stretch>
                  <a:fillRect/>
                </a:stretch>
              </p:blipFill>
              <p:spPr>
                <a:xfrm>
                  <a:off x="6279600" y="6597280"/>
                  <a:ext cx="124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8" name="Ink 267">
                  <a:extLst>
                    <a:ext uri="{FF2B5EF4-FFF2-40B4-BE49-F238E27FC236}">
                      <a16:creationId xmlns:a16="http://schemas.microsoft.com/office/drawing/2014/main" id="{4378F3AB-B2B8-204B-9C49-B2137428993E}"/>
                    </a:ext>
                  </a:extLst>
                </p14:cNvPr>
                <p14:cNvContentPartPr/>
                <p14:nvPr/>
              </p14:nvContentPartPr>
              <p14:xfrm>
                <a:off x="6633840" y="6644440"/>
                <a:ext cx="122760" cy="120960"/>
              </p14:xfrm>
            </p:contentPart>
          </mc:Choice>
          <mc:Fallback xmlns="">
            <p:pic>
              <p:nvPicPr>
                <p:cNvPr id="268" name="Ink 267">
                  <a:extLst>
                    <a:ext uri="{FF2B5EF4-FFF2-40B4-BE49-F238E27FC236}">
                      <a16:creationId xmlns:a16="http://schemas.microsoft.com/office/drawing/2014/main" id="{4378F3AB-B2B8-204B-9C49-B2137428993E}"/>
                    </a:ext>
                  </a:extLst>
                </p:cNvPr>
                <p:cNvPicPr/>
                <p:nvPr/>
              </p:nvPicPr>
              <p:blipFill>
                <a:blip r:embed="rId399"/>
                <a:stretch>
                  <a:fillRect/>
                </a:stretch>
              </p:blipFill>
              <p:spPr>
                <a:xfrm>
                  <a:off x="6618720" y="6629320"/>
                  <a:ext cx="153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9" name="Ink 268">
                  <a:extLst>
                    <a:ext uri="{FF2B5EF4-FFF2-40B4-BE49-F238E27FC236}">
                      <a16:creationId xmlns:a16="http://schemas.microsoft.com/office/drawing/2014/main" id="{FBB604A0-7F1E-734D-8EB3-02FA1492976C}"/>
                    </a:ext>
                  </a:extLst>
                </p14:cNvPr>
                <p14:cNvContentPartPr/>
                <p14:nvPr/>
              </p14:nvContentPartPr>
              <p14:xfrm>
                <a:off x="6898080" y="6634360"/>
                <a:ext cx="122760" cy="129600"/>
              </p14:xfrm>
            </p:contentPart>
          </mc:Choice>
          <mc:Fallback xmlns="">
            <p:pic>
              <p:nvPicPr>
                <p:cNvPr id="269" name="Ink 268">
                  <a:extLst>
                    <a:ext uri="{FF2B5EF4-FFF2-40B4-BE49-F238E27FC236}">
                      <a16:creationId xmlns:a16="http://schemas.microsoft.com/office/drawing/2014/main" id="{FBB604A0-7F1E-734D-8EB3-02FA1492976C}"/>
                    </a:ext>
                  </a:extLst>
                </p:cNvPr>
                <p:cNvPicPr/>
                <p:nvPr/>
              </p:nvPicPr>
              <p:blipFill>
                <a:blip r:embed="rId401"/>
                <a:stretch>
                  <a:fillRect/>
                </a:stretch>
              </p:blipFill>
              <p:spPr>
                <a:xfrm>
                  <a:off x="6882960" y="6618880"/>
                  <a:ext cx="153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0" name="Ink 269">
                  <a:extLst>
                    <a:ext uri="{FF2B5EF4-FFF2-40B4-BE49-F238E27FC236}">
                      <a16:creationId xmlns:a16="http://schemas.microsoft.com/office/drawing/2014/main" id="{9C3F6A9E-7B42-8045-9218-85BE0E60ED6D}"/>
                    </a:ext>
                  </a:extLst>
                </p14:cNvPr>
                <p14:cNvContentPartPr/>
                <p14:nvPr/>
              </p14:nvContentPartPr>
              <p14:xfrm>
                <a:off x="7036320" y="6608080"/>
                <a:ext cx="135000" cy="181080"/>
              </p14:xfrm>
            </p:contentPart>
          </mc:Choice>
          <mc:Fallback xmlns="">
            <p:pic>
              <p:nvPicPr>
                <p:cNvPr id="270" name="Ink 269">
                  <a:extLst>
                    <a:ext uri="{FF2B5EF4-FFF2-40B4-BE49-F238E27FC236}">
                      <a16:creationId xmlns:a16="http://schemas.microsoft.com/office/drawing/2014/main" id="{9C3F6A9E-7B42-8045-9218-85BE0E60ED6D}"/>
                    </a:ext>
                  </a:extLst>
                </p:cNvPr>
                <p:cNvPicPr/>
                <p:nvPr/>
              </p:nvPicPr>
              <p:blipFill>
                <a:blip r:embed="rId403"/>
                <a:stretch>
                  <a:fillRect/>
                </a:stretch>
              </p:blipFill>
              <p:spPr>
                <a:xfrm>
                  <a:off x="7021200" y="6592960"/>
                  <a:ext cx="16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1" name="Ink 270">
                  <a:extLst>
                    <a:ext uri="{FF2B5EF4-FFF2-40B4-BE49-F238E27FC236}">
                      <a16:creationId xmlns:a16="http://schemas.microsoft.com/office/drawing/2014/main" id="{7E7F51B1-EA49-F84E-8E3B-9210818F0CED}"/>
                    </a:ext>
                  </a:extLst>
                </p14:cNvPr>
                <p14:cNvContentPartPr/>
                <p14:nvPr/>
              </p14:nvContentPartPr>
              <p14:xfrm>
                <a:off x="7206600" y="6615640"/>
                <a:ext cx="141480" cy="163440"/>
              </p14:xfrm>
            </p:contentPart>
          </mc:Choice>
          <mc:Fallback xmlns="">
            <p:pic>
              <p:nvPicPr>
                <p:cNvPr id="271" name="Ink 270">
                  <a:extLst>
                    <a:ext uri="{FF2B5EF4-FFF2-40B4-BE49-F238E27FC236}">
                      <a16:creationId xmlns:a16="http://schemas.microsoft.com/office/drawing/2014/main" id="{7E7F51B1-EA49-F84E-8E3B-9210818F0CED}"/>
                    </a:ext>
                  </a:extLst>
                </p:cNvPr>
                <p:cNvPicPr/>
                <p:nvPr/>
              </p:nvPicPr>
              <p:blipFill>
                <a:blip r:embed="rId405"/>
                <a:stretch>
                  <a:fillRect/>
                </a:stretch>
              </p:blipFill>
              <p:spPr>
                <a:xfrm>
                  <a:off x="7191480" y="6600520"/>
                  <a:ext cx="172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2" name="Ink 271">
                  <a:extLst>
                    <a:ext uri="{FF2B5EF4-FFF2-40B4-BE49-F238E27FC236}">
                      <a16:creationId xmlns:a16="http://schemas.microsoft.com/office/drawing/2014/main" id="{83384A7D-5EE6-C54F-9353-56C9D2DB463B}"/>
                    </a:ext>
                  </a:extLst>
                </p14:cNvPr>
                <p14:cNvContentPartPr/>
                <p14:nvPr/>
              </p14:nvContentPartPr>
              <p14:xfrm>
                <a:off x="7371480" y="6644440"/>
                <a:ext cx="127080" cy="141120"/>
              </p14:xfrm>
            </p:contentPart>
          </mc:Choice>
          <mc:Fallback xmlns="">
            <p:pic>
              <p:nvPicPr>
                <p:cNvPr id="272" name="Ink 271">
                  <a:extLst>
                    <a:ext uri="{FF2B5EF4-FFF2-40B4-BE49-F238E27FC236}">
                      <a16:creationId xmlns:a16="http://schemas.microsoft.com/office/drawing/2014/main" id="{83384A7D-5EE6-C54F-9353-56C9D2DB463B}"/>
                    </a:ext>
                  </a:extLst>
                </p:cNvPr>
                <p:cNvPicPr/>
                <p:nvPr/>
              </p:nvPicPr>
              <p:blipFill>
                <a:blip r:embed="rId407"/>
                <a:stretch>
                  <a:fillRect/>
                </a:stretch>
              </p:blipFill>
              <p:spPr>
                <a:xfrm>
                  <a:off x="7356000" y="6629320"/>
                  <a:ext cx="157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3" name="Ink 272">
                  <a:extLst>
                    <a:ext uri="{FF2B5EF4-FFF2-40B4-BE49-F238E27FC236}">
                      <a16:creationId xmlns:a16="http://schemas.microsoft.com/office/drawing/2014/main" id="{55D40E40-AF8E-3042-9F6E-4C3EFF43AD16}"/>
                    </a:ext>
                  </a:extLst>
                </p14:cNvPr>
                <p14:cNvContentPartPr/>
                <p14:nvPr/>
              </p14:nvContentPartPr>
              <p14:xfrm>
                <a:off x="7879080" y="6593680"/>
                <a:ext cx="106920" cy="219960"/>
              </p14:xfrm>
            </p:contentPart>
          </mc:Choice>
          <mc:Fallback xmlns="">
            <p:pic>
              <p:nvPicPr>
                <p:cNvPr id="273" name="Ink 272">
                  <a:extLst>
                    <a:ext uri="{FF2B5EF4-FFF2-40B4-BE49-F238E27FC236}">
                      <a16:creationId xmlns:a16="http://schemas.microsoft.com/office/drawing/2014/main" id="{55D40E40-AF8E-3042-9F6E-4C3EFF43AD16}"/>
                    </a:ext>
                  </a:extLst>
                </p:cNvPr>
                <p:cNvPicPr/>
                <p:nvPr/>
              </p:nvPicPr>
              <p:blipFill>
                <a:blip r:embed="rId409"/>
                <a:stretch>
                  <a:fillRect/>
                </a:stretch>
              </p:blipFill>
              <p:spPr>
                <a:xfrm>
                  <a:off x="7863600" y="6578560"/>
                  <a:ext cx="137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4" name="Ink 273">
                  <a:extLst>
                    <a:ext uri="{FF2B5EF4-FFF2-40B4-BE49-F238E27FC236}">
                      <a16:creationId xmlns:a16="http://schemas.microsoft.com/office/drawing/2014/main" id="{CE11AEA0-BC71-CE49-A28F-C9480EEA9777}"/>
                    </a:ext>
                  </a:extLst>
                </p14:cNvPr>
                <p14:cNvContentPartPr/>
                <p14:nvPr/>
              </p14:nvContentPartPr>
              <p14:xfrm>
                <a:off x="8067000" y="6735880"/>
                <a:ext cx="23040" cy="31680"/>
              </p14:xfrm>
            </p:contentPart>
          </mc:Choice>
          <mc:Fallback xmlns="">
            <p:pic>
              <p:nvPicPr>
                <p:cNvPr id="274" name="Ink 273">
                  <a:extLst>
                    <a:ext uri="{FF2B5EF4-FFF2-40B4-BE49-F238E27FC236}">
                      <a16:creationId xmlns:a16="http://schemas.microsoft.com/office/drawing/2014/main" id="{CE11AEA0-BC71-CE49-A28F-C9480EEA9777}"/>
                    </a:ext>
                  </a:extLst>
                </p:cNvPr>
                <p:cNvPicPr/>
                <p:nvPr/>
              </p:nvPicPr>
              <p:blipFill>
                <a:blip r:embed="rId411"/>
                <a:stretch>
                  <a:fillRect/>
                </a:stretch>
              </p:blipFill>
              <p:spPr>
                <a:xfrm>
                  <a:off x="8051520" y="6720760"/>
                  <a:ext cx="53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5" name="Ink 274">
                  <a:extLst>
                    <a:ext uri="{FF2B5EF4-FFF2-40B4-BE49-F238E27FC236}">
                      <a16:creationId xmlns:a16="http://schemas.microsoft.com/office/drawing/2014/main" id="{A459587C-DE20-A941-910B-64E79A805368}"/>
                    </a:ext>
                  </a:extLst>
                </p14:cNvPr>
                <p14:cNvContentPartPr/>
                <p14:nvPr/>
              </p14:nvContentPartPr>
              <p14:xfrm>
                <a:off x="8117760" y="6506920"/>
                <a:ext cx="469800" cy="464400"/>
              </p14:xfrm>
            </p:contentPart>
          </mc:Choice>
          <mc:Fallback xmlns="">
            <p:pic>
              <p:nvPicPr>
                <p:cNvPr id="275" name="Ink 274">
                  <a:extLst>
                    <a:ext uri="{FF2B5EF4-FFF2-40B4-BE49-F238E27FC236}">
                      <a16:creationId xmlns:a16="http://schemas.microsoft.com/office/drawing/2014/main" id="{A459587C-DE20-A941-910B-64E79A805368}"/>
                    </a:ext>
                  </a:extLst>
                </p:cNvPr>
                <p:cNvPicPr/>
                <p:nvPr/>
              </p:nvPicPr>
              <p:blipFill>
                <a:blip r:embed="rId413"/>
                <a:stretch>
                  <a:fillRect/>
                </a:stretch>
              </p:blipFill>
              <p:spPr>
                <a:xfrm>
                  <a:off x="8102280" y="6491800"/>
                  <a:ext cx="50040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6" name="Ink 275">
                  <a:extLst>
                    <a:ext uri="{FF2B5EF4-FFF2-40B4-BE49-F238E27FC236}">
                      <a16:creationId xmlns:a16="http://schemas.microsoft.com/office/drawing/2014/main" id="{6757B6CC-05AE-C941-8E8E-A6862D6DA3BA}"/>
                    </a:ext>
                  </a:extLst>
                </p14:cNvPr>
                <p14:cNvContentPartPr/>
                <p14:nvPr/>
              </p14:nvContentPartPr>
              <p14:xfrm>
                <a:off x="8493600" y="6704920"/>
                <a:ext cx="129600" cy="99360"/>
              </p14:xfrm>
            </p:contentPart>
          </mc:Choice>
          <mc:Fallback xmlns="">
            <p:pic>
              <p:nvPicPr>
                <p:cNvPr id="276" name="Ink 275">
                  <a:extLst>
                    <a:ext uri="{FF2B5EF4-FFF2-40B4-BE49-F238E27FC236}">
                      <a16:creationId xmlns:a16="http://schemas.microsoft.com/office/drawing/2014/main" id="{6757B6CC-05AE-C941-8E8E-A6862D6DA3BA}"/>
                    </a:ext>
                  </a:extLst>
                </p:cNvPr>
                <p:cNvPicPr/>
                <p:nvPr/>
              </p:nvPicPr>
              <p:blipFill>
                <a:blip r:embed="rId415"/>
                <a:stretch>
                  <a:fillRect/>
                </a:stretch>
              </p:blipFill>
              <p:spPr>
                <a:xfrm>
                  <a:off x="8478480" y="6689800"/>
                  <a:ext cx="159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7" name="Ink 276">
                  <a:extLst>
                    <a:ext uri="{FF2B5EF4-FFF2-40B4-BE49-F238E27FC236}">
                      <a16:creationId xmlns:a16="http://schemas.microsoft.com/office/drawing/2014/main" id="{8570E0EB-BBFF-6146-84F6-CA11F05A9A57}"/>
                    </a:ext>
                  </a:extLst>
                </p14:cNvPr>
                <p14:cNvContentPartPr/>
                <p14:nvPr/>
              </p14:nvContentPartPr>
              <p14:xfrm>
                <a:off x="8685840" y="6682600"/>
                <a:ext cx="71280" cy="136080"/>
              </p14:xfrm>
            </p:contentPart>
          </mc:Choice>
          <mc:Fallback xmlns="">
            <p:pic>
              <p:nvPicPr>
                <p:cNvPr id="277" name="Ink 276">
                  <a:extLst>
                    <a:ext uri="{FF2B5EF4-FFF2-40B4-BE49-F238E27FC236}">
                      <a16:creationId xmlns:a16="http://schemas.microsoft.com/office/drawing/2014/main" id="{8570E0EB-BBFF-6146-84F6-CA11F05A9A57}"/>
                    </a:ext>
                  </a:extLst>
                </p:cNvPr>
                <p:cNvPicPr/>
                <p:nvPr/>
              </p:nvPicPr>
              <p:blipFill>
                <a:blip r:embed="rId417"/>
                <a:stretch>
                  <a:fillRect/>
                </a:stretch>
              </p:blipFill>
              <p:spPr>
                <a:xfrm>
                  <a:off x="8670720" y="6667120"/>
                  <a:ext cx="101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8" name="Ink 277">
                  <a:extLst>
                    <a:ext uri="{FF2B5EF4-FFF2-40B4-BE49-F238E27FC236}">
                      <a16:creationId xmlns:a16="http://schemas.microsoft.com/office/drawing/2014/main" id="{F546219A-37DA-144D-8D71-235EA1E01F16}"/>
                    </a:ext>
                  </a:extLst>
                </p14:cNvPr>
                <p14:cNvContentPartPr/>
                <p14:nvPr/>
              </p14:nvContentPartPr>
              <p14:xfrm>
                <a:off x="8828040" y="6715720"/>
                <a:ext cx="15120" cy="87840"/>
              </p14:xfrm>
            </p:contentPart>
          </mc:Choice>
          <mc:Fallback xmlns="">
            <p:pic>
              <p:nvPicPr>
                <p:cNvPr id="278" name="Ink 277">
                  <a:extLst>
                    <a:ext uri="{FF2B5EF4-FFF2-40B4-BE49-F238E27FC236}">
                      <a16:creationId xmlns:a16="http://schemas.microsoft.com/office/drawing/2014/main" id="{F546219A-37DA-144D-8D71-235EA1E01F16}"/>
                    </a:ext>
                  </a:extLst>
                </p:cNvPr>
                <p:cNvPicPr/>
                <p:nvPr/>
              </p:nvPicPr>
              <p:blipFill>
                <a:blip r:embed="rId419"/>
                <a:stretch>
                  <a:fillRect/>
                </a:stretch>
              </p:blipFill>
              <p:spPr>
                <a:xfrm>
                  <a:off x="8812920" y="6700240"/>
                  <a:ext cx="4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9" name="Ink 278">
                  <a:extLst>
                    <a:ext uri="{FF2B5EF4-FFF2-40B4-BE49-F238E27FC236}">
                      <a16:creationId xmlns:a16="http://schemas.microsoft.com/office/drawing/2014/main" id="{ED9F948C-024B-7041-9591-2C872A74D433}"/>
                    </a:ext>
                  </a:extLst>
                </p14:cNvPr>
                <p14:cNvContentPartPr/>
                <p14:nvPr/>
              </p14:nvContentPartPr>
              <p14:xfrm>
                <a:off x="8900040" y="6654520"/>
                <a:ext cx="37080" cy="13680"/>
              </p14:xfrm>
            </p:contentPart>
          </mc:Choice>
          <mc:Fallback xmlns="">
            <p:pic>
              <p:nvPicPr>
                <p:cNvPr id="279" name="Ink 278">
                  <a:extLst>
                    <a:ext uri="{FF2B5EF4-FFF2-40B4-BE49-F238E27FC236}">
                      <a16:creationId xmlns:a16="http://schemas.microsoft.com/office/drawing/2014/main" id="{ED9F948C-024B-7041-9591-2C872A74D433}"/>
                    </a:ext>
                  </a:extLst>
                </p:cNvPr>
                <p:cNvPicPr/>
                <p:nvPr/>
              </p:nvPicPr>
              <p:blipFill>
                <a:blip r:embed="rId421"/>
                <a:stretch>
                  <a:fillRect/>
                </a:stretch>
              </p:blipFill>
              <p:spPr>
                <a:xfrm>
                  <a:off x="8884920" y="6639400"/>
                  <a:ext cx="67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0" name="Ink 279">
                  <a:extLst>
                    <a:ext uri="{FF2B5EF4-FFF2-40B4-BE49-F238E27FC236}">
                      <a16:creationId xmlns:a16="http://schemas.microsoft.com/office/drawing/2014/main" id="{227CA67A-3692-DE42-80D2-B1F8A5E985E6}"/>
                    </a:ext>
                  </a:extLst>
                </p14:cNvPr>
                <p14:cNvContentPartPr/>
                <p14:nvPr/>
              </p14:nvContentPartPr>
              <p14:xfrm>
                <a:off x="8937480" y="6654520"/>
                <a:ext cx="233280" cy="196920"/>
              </p14:xfrm>
            </p:contentPart>
          </mc:Choice>
          <mc:Fallback xmlns="">
            <p:pic>
              <p:nvPicPr>
                <p:cNvPr id="280" name="Ink 279">
                  <a:extLst>
                    <a:ext uri="{FF2B5EF4-FFF2-40B4-BE49-F238E27FC236}">
                      <a16:creationId xmlns:a16="http://schemas.microsoft.com/office/drawing/2014/main" id="{227CA67A-3692-DE42-80D2-B1F8A5E985E6}"/>
                    </a:ext>
                  </a:extLst>
                </p:cNvPr>
                <p:cNvPicPr/>
                <p:nvPr/>
              </p:nvPicPr>
              <p:blipFill>
                <a:blip r:embed="rId423"/>
                <a:stretch>
                  <a:fillRect/>
                </a:stretch>
              </p:blipFill>
              <p:spPr>
                <a:xfrm>
                  <a:off x="8922360" y="6639400"/>
                  <a:ext cx="263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1" name="Ink 280">
                  <a:extLst>
                    <a:ext uri="{FF2B5EF4-FFF2-40B4-BE49-F238E27FC236}">
                      <a16:creationId xmlns:a16="http://schemas.microsoft.com/office/drawing/2014/main" id="{5751A13E-DA7B-B247-9FA4-391E189FAED3}"/>
                    </a:ext>
                  </a:extLst>
                </p14:cNvPr>
                <p14:cNvContentPartPr/>
                <p14:nvPr/>
              </p14:nvContentPartPr>
              <p14:xfrm>
                <a:off x="9508080" y="6553000"/>
                <a:ext cx="79920" cy="251280"/>
              </p14:xfrm>
            </p:contentPart>
          </mc:Choice>
          <mc:Fallback xmlns="">
            <p:pic>
              <p:nvPicPr>
                <p:cNvPr id="281" name="Ink 280">
                  <a:extLst>
                    <a:ext uri="{FF2B5EF4-FFF2-40B4-BE49-F238E27FC236}">
                      <a16:creationId xmlns:a16="http://schemas.microsoft.com/office/drawing/2014/main" id="{5751A13E-DA7B-B247-9FA4-391E189FAED3}"/>
                    </a:ext>
                  </a:extLst>
                </p:cNvPr>
                <p:cNvPicPr/>
                <p:nvPr/>
              </p:nvPicPr>
              <p:blipFill>
                <a:blip r:embed="rId425"/>
                <a:stretch>
                  <a:fillRect/>
                </a:stretch>
              </p:blipFill>
              <p:spPr>
                <a:xfrm>
                  <a:off x="9492600" y="6537880"/>
                  <a:ext cx="110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2" name="Ink 281">
                  <a:extLst>
                    <a:ext uri="{FF2B5EF4-FFF2-40B4-BE49-F238E27FC236}">
                      <a16:creationId xmlns:a16="http://schemas.microsoft.com/office/drawing/2014/main" id="{138528B3-6859-0649-9954-2D99EA650BA1}"/>
                    </a:ext>
                  </a:extLst>
                </p14:cNvPr>
                <p14:cNvContentPartPr/>
                <p14:nvPr/>
              </p14:nvContentPartPr>
              <p14:xfrm>
                <a:off x="9448680" y="6644440"/>
                <a:ext cx="286200" cy="133920"/>
              </p14:xfrm>
            </p:contentPart>
          </mc:Choice>
          <mc:Fallback xmlns="">
            <p:pic>
              <p:nvPicPr>
                <p:cNvPr id="282" name="Ink 281">
                  <a:extLst>
                    <a:ext uri="{FF2B5EF4-FFF2-40B4-BE49-F238E27FC236}">
                      <a16:creationId xmlns:a16="http://schemas.microsoft.com/office/drawing/2014/main" id="{138528B3-6859-0649-9954-2D99EA650BA1}"/>
                    </a:ext>
                  </a:extLst>
                </p:cNvPr>
                <p:cNvPicPr/>
                <p:nvPr/>
              </p:nvPicPr>
              <p:blipFill>
                <a:blip r:embed="rId427"/>
                <a:stretch>
                  <a:fillRect/>
                </a:stretch>
              </p:blipFill>
              <p:spPr>
                <a:xfrm>
                  <a:off x="9433200" y="6629320"/>
                  <a:ext cx="316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Ink 282">
                  <a:extLst>
                    <a:ext uri="{FF2B5EF4-FFF2-40B4-BE49-F238E27FC236}">
                      <a16:creationId xmlns:a16="http://schemas.microsoft.com/office/drawing/2014/main" id="{CDE45557-58D3-3E43-8909-40306D6438BE}"/>
                    </a:ext>
                  </a:extLst>
                </p14:cNvPr>
                <p14:cNvContentPartPr/>
                <p14:nvPr/>
              </p14:nvContentPartPr>
              <p14:xfrm>
                <a:off x="9773760" y="6631480"/>
                <a:ext cx="181440" cy="128520"/>
              </p14:xfrm>
            </p:contentPart>
          </mc:Choice>
          <mc:Fallback xmlns="">
            <p:pic>
              <p:nvPicPr>
                <p:cNvPr id="283" name="Ink 282">
                  <a:extLst>
                    <a:ext uri="{FF2B5EF4-FFF2-40B4-BE49-F238E27FC236}">
                      <a16:creationId xmlns:a16="http://schemas.microsoft.com/office/drawing/2014/main" id="{CDE45557-58D3-3E43-8909-40306D6438BE}"/>
                    </a:ext>
                  </a:extLst>
                </p:cNvPr>
                <p:cNvPicPr/>
                <p:nvPr/>
              </p:nvPicPr>
              <p:blipFill>
                <a:blip r:embed="rId429"/>
                <a:stretch>
                  <a:fillRect/>
                </a:stretch>
              </p:blipFill>
              <p:spPr>
                <a:xfrm>
                  <a:off x="9758640" y="6616360"/>
                  <a:ext cx="212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4" name="Ink 283">
                  <a:extLst>
                    <a:ext uri="{FF2B5EF4-FFF2-40B4-BE49-F238E27FC236}">
                      <a16:creationId xmlns:a16="http://schemas.microsoft.com/office/drawing/2014/main" id="{7FA41B88-93A4-B441-BC41-CA0ACD41861B}"/>
                    </a:ext>
                  </a:extLst>
                </p14:cNvPr>
                <p14:cNvContentPartPr/>
                <p14:nvPr/>
              </p14:nvContentPartPr>
              <p14:xfrm>
                <a:off x="10007400" y="6634360"/>
                <a:ext cx="259560" cy="127800"/>
              </p14:xfrm>
            </p:contentPart>
          </mc:Choice>
          <mc:Fallback xmlns="">
            <p:pic>
              <p:nvPicPr>
                <p:cNvPr id="284" name="Ink 283">
                  <a:extLst>
                    <a:ext uri="{FF2B5EF4-FFF2-40B4-BE49-F238E27FC236}">
                      <a16:creationId xmlns:a16="http://schemas.microsoft.com/office/drawing/2014/main" id="{7FA41B88-93A4-B441-BC41-CA0ACD41861B}"/>
                    </a:ext>
                  </a:extLst>
                </p:cNvPr>
                <p:cNvPicPr/>
                <p:nvPr/>
              </p:nvPicPr>
              <p:blipFill>
                <a:blip r:embed="rId431"/>
                <a:stretch>
                  <a:fillRect/>
                </a:stretch>
              </p:blipFill>
              <p:spPr>
                <a:xfrm>
                  <a:off x="9992280" y="6618880"/>
                  <a:ext cx="289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5" name="Ink 284">
                  <a:extLst>
                    <a:ext uri="{FF2B5EF4-FFF2-40B4-BE49-F238E27FC236}">
                      <a16:creationId xmlns:a16="http://schemas.microsoft.com/office/drawing/2014/main" id="{A9CAADA2-9ECF-934C-9DA5-BCB92D2B853C}"/>
                    </a:ext>
                  </a:extLst>
                </p14:cNvPr>
                <p14:cNvContentPartPr/>
                <p14:nvPr/>
              </p14:nvContentPartPr>
              <p14:xfrm>
                <a:off x="10365240" y="6563080"/>
                <a:ext cx="103320" cy="208800"/>
              </p14:xfrm>
            </p:contentPart>
          </mc:Choice>
          <mc:Fallback xmlns="">
            <p:pic>
              <p:nvPicPr>
                <p:cNvPr id="285" name="Ink 284">
                  <a:extLst>
                    <a:ext uri="{FF2B5EF4-FFF2-40B4-BE49-F238E27FC236}">
                      <a16:creationId xmlns:a16="http://schemas.microsoft.com/office/drawing/2014/main" id="{A9CAADA2-9ECF-934C-9DA5-BCB92D2B853C}"/>
                    </a:ext>
                  </a:extLst>
                </p:cNvPr>
                <p:cNvPicPr/>
                <p:nvPr/>
              </p:nvPicPr>
              <p:blipFill>
                <a:blip r:embed="rId433"/>
                <a:stretch>
                  <a:fillRect/>
                </a:stretch>
              </p:blipFill>
              <p:spPr>
                <a:xfrm>
                  <a:off x="10349760" y="6547960"/>
                  <a:ext cx="133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6" name="Ink 285">
                  <a:extLst>
                    <a:ext uri="{FF2B5EF4-FFF2-40B4-BE49-F238E27FC236}">
                      <a16:creationId xmlns:a16="http://schemas.microsoft.com/office/drawing/2014/main" id="{A779BF92-403D-5B4A-8A1D-AC5D57C06510}"/>
                    </a:ext>
                  </a:extLst>
                </p14:cNvPr>
                <p14:cNvContentPartPr/>
                <p14:nvPr/>
              </p14:nvContentPartPr>
              <p14:xfrm>
                <a:off x="10672320" y="6583600"/>
                <a:ext cx="128160" cy="162720"/>
              </p14:xfrm>
            </p:contentPart>
          </mc:Choice>
          <mc:Fallback xmlns="">
            <p:pic>
              <p:nvPicPr>
                <p:cNvPr id="286" name="Ink 285">
                  <a:extLst>
                    <a:ext uri="{FF2B5EF4-FFF2-40B4-BE49-F238E27FC236}">
                      <a16:creationId xmlns:a16="http://schemas.microsoft.com/office/drawing/2014/main" id="{A779BF92-403D-5B4A-8A1D-AC5D57C06510}"/>
                    </a:ext>
                  </a:extLst>
                </p:cNvPr>
                <p:cNvPicPr/>
                <p:nvPr/>
              </p:nvPicPr>
              <p:blipFill>
                <a:blip r:embed="rId435"/>
                <a:stretch>
                  <a:fillRect/>
                </a:stretch>
              </p:blipFill>
              <p:spPr>
                <a:xfrm>
                  <a:off x="10656840" y="6568120"/>
                  <a:ext cx="158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7" name="Ink 286">
                  <a:extLst>
                    <a:ext uri="{FF2B5EF4-FFF2-40B4-BE49-F238E27FC236}">
                      <a16:creationId xmlns:a16="http://schemas.microsoft.com/office/drawing/2014/main" id="{E3D7D458-DC83-4A45-B842-B1C5B3554D65}"/>
                    </a:ext>
                  </a:extLst>
                </p14:cNvPr>
                <p14:cNvContentPartPr/>
                <p14:nvPr/>
              </p14:nvContentPartPr>
              <p14:xfrm>
                <a:off x="10903800" y="6492160"/>
                <a:ext cx="59040" cy="270720"/>
              </p14:xfrm>
            </p:contentPart>
          </mc:Choice>
          <mc:Fallback xmlns="">
            <p:pic>
              <p:nvPicPr>
                <p:cNvPr id="287" name="Ink 286">
                  <a:extLst>
                    <a:ext uri="{FF2B5EF4-FFF2-40B4-BE49-F238E27FC236}">
                      <a16:creationId xmlns:a16="http://schemas.microsoft.com/office/drawing/2014/main" id="{E3D7D458-DC83-4A45-B842-B1C5B3554D65}"/>
                    </a:ext>
                  </a:extLst>
                </p:cNvPr>
                <p:cNvPicPr/>
                <p:nvPr/>
              </p:nvPicPr>
              <p:blipFill>
                <a:blip r:embed="rId437"/>
                <a:stretch>
                  <a:fillRect/>
                </a:stretch>
              </p:blipFill>
              <p:spPr>
                <a:xfrm>
                  <a:off x="10888320" y="6476680"/>
                  <a:ext cx="89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8" name="Ink 287">
                  <a:extLst>
                    <a:ext uri="{FF2B5EF4-FFF2-40B4-BE49-F238E27FC236}">
                      <a16:creationId xmlns:a16="http://schemas.microsoft.com/office/drawing/2014/main" id="{6D13E169-D76B-A14B-BBD8-BE39E7991080}"/>
                    </a:ext>
                  </a:extLst>
                </p14:cNvPr>
                <p14:cNvContentPartPr/>
                <p14:nvPr/>
              </p14:nvContentPartPr>
              <p14:xfrm>
                <a:off x="10942680" y="6619600"/>
                <a:ext cx="158040" cy="226800"/>
              </p14:xfrm>
            </p:contentPart>
          </mc:Choice>
          <mc:Fallback xmlns="">
            <p:pic>
              <p:nvPicPr>
                <p:cNvPr id="288" name="Ink 287">
                  <a:extLst>
                    <a:ext uri="{FF2B5EF4-FFF2-40B4-BE49-F238E27FC236}">
                      <a16:creationId xmlns:a16="http://schemas.microsoft.com/office/drawing/2014/main" id="{6D13E169-D76B-A14B-BBD8-BE39E7991080}"/>
                    </a:ext>
                  </a:extLst>
                </p:cNvPr>
                <p:cNvPicPr/>
                <p:nvPr/>
              </p:nvPicPr>
              <p:blipFill>
                <a:blip r:embed="rId439"/>
                <a:stretch>
                  <a:fillRect/>
                </a:stretch>
              </p:blipFill>
              <p:spPr>
                <a:xfrm>
                  <a:off x="10927560" y="6604120"/>
                  <a:ext cx="1886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9" name="Ink 288">
                  <a:extLst>
                    <a:ext uri="{FF2B5EF4-FFF2-40B4-BE49-F238E27FC236}">
                      <a16:creationId xmlns:a16="http://schemas.microsoft.com/office/drawing/2014/main" id="{35F331F8-A7BA-BA48-902C-B0A6BDD4DFD8}"/>
                    </a:ext>
                  </a:extLst>
                </p14:cNvPr>
                <p14:cNvContentPartPr/>
                <p14:nvPr/>
              </p14:nvContentPartPr>
              <p14:xfrm>
                <a:off x="11114760" y="6543640"/>
                <a:ext cx="270360" cy="221040"/>
              </p14:xfrm>
            </p:contentPart>
          </mc:Choice>
          <mc:Fallback xmlns="">
            <p:pic>
              <p:nvPicPr>
                <p:cNvPr id="289" name="Ink 288">
                  <a:extLst>
                    <a:ext uri="{FF2B5EF4-FFF2-40B4-BE49-F238E27FC236}">
                      <a16:creationId xmlns:a16="http://schemas.microsoft.com/office/drawing/2014/main" id="{35F331F8-A7BA-BA48-902C-B0A6BDD4DFD8}"/>
                    </a:ext>
                  </a:extLst>
                </p:cNvPr>
                <p:cNvPicPr/>
                <p:nvPr/>
              </p:nvPicPr>
              <p:blipFill>
                <a:blip r:embed="rId441"/>
                <a:stretch>
                  <a:fillRect/>
                </a:stretch>
              </p:blipFill>
              <p:spPr>
                <a:xfrm>
                  <a:off x="11099640" y="6528160"/>
                  <a:ext cx="3009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0" name="Ink 289">
                  <a:extLst>
                    <a:ext uri="{FF2B5EF4-FFF2-40B4-BE49-F238E27FC236}">
                      <a16:creationId xmlns:a16="http://schemas.microsoft.com/office/drawing/2014/main" id="{5CB4E590-19D2-2B42-8191-B2475B8A91DA}"/>
                    </a:ext>
                  </a:extLst>
                </p14:cNvPr>
                <p14:cNvContentPartPr/>
                <p14:nvPr/>
              </p14:nvContentPartPr>
              <p14:xfrm>
                <a:off x="11450280" y="6735880"/>
                <a:ext cx="360" cy="360"/>
              </p14:xfrm>
            </p:contentPart>
          </mc:Choice>
          <mc:Fallback xmlns="">
            <p:pic>
              <p:nvPicPr>
                <p:cNvPr id="290" name="Ink 289">
                  <a:extLst>
                    <a:ext uri="{FF2B5EF4-FFF2-40B4-BE49-F238E27FC236}">
                      <a16:creationId xmlns:a16="http://schemas.microsoft.com/office/drawing/2014/main" id="{5CB4E590-19D2-2B42-8191-B2475B8A91DA}"/>
                    </a:ext>
                  </a:extLst>
                </p:cNvPr>
                <p:cNvPicPr/>
                <p:nvPr/>
              </p:nvPicPr>
              <p:blipFill>
                <a:blip r:embed="rId22"/>
                <a:stretch>
                  <a:fillRect/>
                </a:stretch>
              </p:blipFill>
              <p:spPr>
                <a:xfrm>
                  <a:off x="11434800" y="6720760"/>
                  <a:ext cx="30960" cy="30960"/>
                </a:xfrm>
                <a:prstGeom prst="rect">
                  <a:avLst/>
                </a:prstGeom>
              </p:spPr>
            </p:pic>
          </mc:Fallback>
        </mc:AlternateContent>
      </p:grpSp>
    </p:spTree>
    <p:extLst>
      <p:ext uri="{BB962C8B-B14F-4D97-AF65-F5344CB8AC3E}">
        <p14:creationId xmlns:p14="http://schemas.microsoft.com/office/powerpoint/2010/main" val="429406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800C4-1C5A-1247-8128-0EB03500F69D}"/>
              </a:ext>
            </a:extLst>
          </p:cNvPr>
          <p:cNvSpPr txBox="1"/>
          <p:nvPr/>
        </p:nvSpPr>
        <p:spPr>
          <a:xfrm>
            <a:off x="1971041" y="609769"/>
            <a:ext cx="8016240" cy="2031325"/>
          </a:xfrm>
          <a:prstGeom prst="rect">
            <a:avLst/>
          </a:prstGeom>
          <a:noFill/>
        </p:spPr>
        <p:txBody>
          <a:bodyPr wrap="square" rtlCol="0">
            <a:spAutoFit/>
          </a:bodyPr>
          <a:lstStyle/>
          <a:p>
            <a:r>
              <a:rPr lang="en-US" dirty="0"/>
              <a:t>Using mouse antibodies as therapeutics in humans will provoke anti-mouse antibodies.  These human anti-mouse antibodies will block the therapeutic mouse antibody, and the immune complexes that are formed will filter to and accumulate in the kidneys.  These immune complexes then will activate complement and form the membrane attack complex that can insert in nearby kidney cells.  This kidney damage (called “serum sickness” from the days in WWI when horse antibodies were used therapeutically) can be quite severe.</a:t>
            </a:r>
          </a:p>
        </p:txBody>
      </p:sp>
      <p:sp>
        <p:nvSpPr>
          <p:cNvPr id="3" name="TextBox 2">
            <a:extLst>
              <a:ext uri="{FF2B5EF4-FFF2-40B4-BE49-F238E27FC236}">
                <a16:creationId xmlns:a16="http://schemas.microsoft.com/office/drawing/2014/main" id="{5AC725E7-6E69-4843-9EAB-1D943900A396}"/>
              </a:ext>
            </a:extLst>
          </p:cNvPr>
          <p:cNvSpPr txBox="1"/>
          <p:nvPr/>
        </p:nvSpPr>
        <p:spPr>
          <a:xfrm>
            <a:off x="3789680" y="2787892"/>
            <a:ext cx="7030719" cy="1477328"/>
          </a:xfrm>
          <a:prstGeom prst="rect">
            <a:avLst/>
          </a:prstGeom>
          <a:noFill/>
        </p:spPr>
        <p:txBody>
          <a:bodyPr wrap="square" rtlCol="0">
            <a:spAutoFit/>
          </a:bodyPr>
          <a:lstStyle/>
          <a:p>
            <a:r>
              <a:rPr lang="en-US" dirty="0"/>
              <a:t> Beginning in 1914, (about 10 years before the discovery of antibiotics)  in the British and French armies, tetanus antiserum (made in horses injected with modified tetanus toxin was routinely given to patients with dirt-contaminated wounds.   Serum sickness developed: this is a form of hypersensitivity we will return to later in the semester).</a:t>
            </a:r>
          </a:p>
        </p:txBody>
      </p:sp>
      <p:sp>
        <p:nvSpPr>
          <p:cNvPr id="4" name="TextBox 3">
            <a:extLst>
              <a:ext uri="{FF2B5EF4-FFF2-40B4-BE49-F238E27FC236}">
                <a16:creationId xmlns:a16="http://schemas.microsoft.com/office/drawing/2014/main" id="{2F26591E-4B34-F34C-9CEF-461649DE7CC4}"/>
              </a:ext>
            </a:extLst>
          </p:cNvPr>
          <p:cNvSpPr txBox="1"/>
          <p:nvPr/>
        </p:nvSpPr>
        <p:spPr>
          <a:xfrm>
            <a:off x="2560320" y="4689017"/>
            <a:ext cx="7823200" cy="1477328"/>
          </a:xfrm>
          <a:prstGeom prst="rect">
            <a:avLst/>
          </a:prstGeom>
          <a:noFill/>
        </p:spPr>
        <p:txBody>
          <a:bodyPr wrap="square" rtlCol="0">
            <a:spAutoFit/>
          </a:bodyPr>
          <a:lstStyle/>
          <a:p>
            <a:r>
              <a:rPr lang="en-US" dirty="0"/>
              <a:t>Now we can sequence the Xenogeneic antibody, identify the CDRs, and then clone them into a human Ig H and L chain framework.  This can then be expressed in CHO cells, and the product purified for therapeutic use.</a:t>
            </a:r>
          </a:p>
          <a:p>
            <a:endParaRPr lang="en-US" dirty="0"/>
          </a:p>
          <a:p>
            <a:r>
              <a:rPr lang="en-US" dirty="0"/>
              <a:t>Q: why not express in E. coli?  (LPS and glycosylation)</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6B68C9D-1C66-3B49-A0E8-3D54EF6186EF}"/>
                  </a:ext>
                </a:extLst>
              </p14:cNvPr>
              <p14:cNvContentPartPr/>
              <p14:nvPr/>
            </p14:nvContentPartPr>
            <p14:xfrm>
              <a:off x="4441800" y="1860400"/>
              <a:ext cx="360" cy="360"/>
            </p14:xfrm>
          </p:contentPart>
        </mc:Choice>
        <mc:Fallback xmlns="">
          <p:pic>
            <p:nvPicPr>
              <p:cNvPr id="5" name="Ink 4">
                <a:extLst>
                  <a:ext uri="{FF2B5EF4-FFF2-40B4-BE49-F238E27FC236}">
                    <a16:creationId xmlns:a16="http://schemas.microsoft.com/office/drawing/2014/main" id="{86B68C9D-1C66-3B49-A0E8-3D54EF6186EF}"/>
                  </a:ext>
                </a:extLst>
              </p:cNvPr>
              <p:cNvPicPr/>
              <p:nvPr/>
            </p:nvPicPr>
            <p:blipFill>
              <a:blip r:embed="rId3"/>
              <a:stretch>
                <a:fillRect/>
              </a:stretch>
            </p:blipFill>
            <p:spPr>
              <a:xfrm>
                <a:off x="4433160" y="1851760"/>
                <a:ext cx="18000" cy="18000"/>
              </a:xfrm>
              <a:prstGeom prst="rect">
                <a:avLst/>
              </a:prstGeom>
            </p:spPr>
          </p:pic>
        </mc:Fallback>
      </mc:AlternateContent>
    </p:spTree>
    <p:extLst>
      <p:ext uri="{BB962C8B-B14F-4D97-AF65-F5344CB8AC3E}">
        <p14:creationId xmlns:p14="http://schemas.microsoft.com/office/powerpoint/2010/main" val="362425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9E5C99-DB1F-4A4A-89D2-E672215B9F98}"/>
              </a:ext>
            </a:extLst>
          </p:cNvPr>
          <p:cNvSpPr txBox="1"/>
          <p:nvPr/>
        </p:nvSpPr>
        <p:spPr>
          <a:xfrm>
            <a:off x="2642992" y="1177447"/>
            <a:ext cx="6074805" cy="923330"/>
          </a:xfrm>
          <a:prstGeom prst="rect">
            <a:avLst/>
          </a:prstGeom>
          <a:noFill/>
        </p:spPr>
        <p:txBody>
          <a:bodyPr wrap="none" rtlCol="0">
            <a:spAutoFit/>
          </a:bodyPr>
          <a:lstStyle/>
          <a:p>
            <a:r>
              <a:rPr lang="en-US" dirty="0"/>
              <a:t>Upcoming:  MHC biology</a:t>
            </a:r>
          </a:p>
          <a:p>
            <a:r>
              <a:rPr lang="en-US" dirty="0"/>
              <a:t>Next Thursday: First EXAM; will cover </a:t>
            </a:r>
            <a:r>
              <a:rPr lang="en-US" b="1" dirty="0"/>
              <a:t>through today’s material</a:t>
            </a:r>
          </a:p>
          <a:p>
            <a:r>
              <a:rPr lang="en-US" b="1" dirty="0"/>
              <a:t>Practice questions </a:t>
            </a:r>
            <a:r>
              <a:rPr lang="en-US" b="1"/>
              <a:t>online soon…</a:t>
            </a:r>
            <a:endParaRPr lang="en-US" b="1" dirty="0"/>
          </a:p>
        </p:txBody>
      </p:sp>
    </p:spTree>
    <p:extLst>
      <p:ext uri="{BB962C8B-B14F-4D97-AF65-F5344CB8AC3E}">
        <p14:creationId xmlns:p14="http://schemas.microsoft.com/office/powerpoint/2010/main" val="255793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3FBD56-27B7-5842-846E-9C3A5A42BE87}"/>
              </a:ext>
            </a:extLst>
          </p:cNvPr>
          <p:cNvSpPr/>
          <p:nvPr/>
        </p:nvSpPr>
        <p:spPr>
          <a:xfrm>
            <a:off x="2559484" y="1029432"/>
            <a:ext cx="7899748" cy="3235694"/>
          </a:xfrm>
          <a:prstGeom prst="rect">
            <a:avLst/>
          </a:prstGeom>
        </p:spPr>
        <p:txBody>
          <a:bodyPr wrap="square">
            <a:spAutoFit/>
          </a:bodyPr>
          <a:lstStyle/>
          <a:p>
            <a:pPr marL="66675" marR="0">
              <a:spcBef>
                <a:spcPts val="0"/>
              </a:spcBef>
              <a:spcAft>
                <a:spcPts val="0"/>
              </a:spcAft>
            </a:pPr>
            <a:r>
              <a:rPr lang="en-US" b="1" dirty="0">
                <a:latin typeface="Times New Roman" panose="02020603050405020304" pitchFamily="18" charset="0"/>
                <a:ea typeface="Times New Roman" panose="02020603050405020304" pitchFamily="18" charset="0"/>
              </a:rPr>
              <a:t>Monoclonal Antibody production (continued)</a:t>
            </a:r>
          </a:p>
          <a:p>
            <a:pPr marL="66675" marR="0">
              <a:spcBef>
                <a:spcPts val="0"/>
              </a:spcBef>
              <a:spcAft>
                <a:spcPts val="0"/>
              </a:spcAft>
            </a:pPr>
            <a:r>
              <a:rPr lang="en-US" b="1" dirty="0">
                <a:latin typeface="Times New Roman" panose="02020603050405020304" pitchFamily="18" charset="0"/>
                <a:ea typeface="Times New Roman" panose="02020603050405020304" pitchFamily="18" charset="0"/>
              </a:rPr>
              <a:t>	</a:t>
            </a:r>
          </a:p>
          <a:p>
            <a:pPr marL="66675" marR="0">
              <a:spcBef>
                <a:spcPts val="0"/>
              </a:spcBef>
              <a:spcAft>
                <a:spcPts val="0"/>
              </a:spcAft>
            </a:pPr>
            <a:r>
              <a:rPr lang="en-US" b="1" dirty="0">
                <a:latin typeface="Times New Roman" panose="02020603050405020304" pitchFamily="18" charset="0"/>
                <a:ea typeface="Times New Roman" panose="02020603050405020304" pitchFamily="18" charset="0"/>
              </a:rPr>
              <a:t>How does a genome that encodes about 22,000 polypeptides encode millions of antibodies?</a:t>
            </a:r>
            <a:endParaRPr lang="en-US" sz="1200" dirty="0">
              <a:effectLst/>
              <a:latin typeface="Times New Roman" panose="02020603050405020304" pitchFamily="18" charset="0"/>
              <a:ea typeface="Times New Roman" panose="02020603050405020304" pitchFamily="18" charset="0"/>
            </a:endParaRPr>
          </a:p>
          <a:p>
            <a:pPr marL="523875" marR="1736725" indent="-66675">
              <a:spcBef>
                <a:spcPts val="10"/>
              </a:spcBef>
              <a:spcAft>
                <a:spcPts val="0"/>
              </a:spcAft>
            </a:pPr>
            <a:r>
              <a:rPr lang="en-US" b="1" dirty="0">
                <a:latin typeface="Times New Roman" panose="02020603050405020304" pitchFamily="18" charset="0"/>
                <a:ea typeface="Times New Roman" panose="02020603050405020304" pitchFamily="18" charset="0"/>
              </a:rPr>
              <a:t>Reading:  Immunobiology textbook Chapter 5: “The generation of lymphocyte antigen receptors”</a:t>
            </a:r>
          </a:p>
          <a:p>
            <a:pPr marL="523875" marR="1736725" indent="-66675">
              <a:spcBef>
                <a:spcPts val="10"/>
              </a:spcBef>
              <a:spcAft>
                <a:spcPts val="0"/>
              </a:spcAft>
            </a:pPr>
            <a:endParaRPr lang="en-US" sz="1200" dirty="0">
              <a:effectLst/>
              <a:latin typeface="Times New Roman" panose="02020603050405020304" pitchFamily="18" charset="0"/>
              <a:ea typeface="Times New Roman" panose="02020603050405020304" pitchFamily="18" charset="0"/>
            </a:endParaRPr>
          </a:p>
          <a:p>
            <a:pPr marR="1736725" lvl="1">
              <a:spcBef>
                <a:spcPts val="10"/>
              </a:spcBef>
            </a:pPr>
            <a:r>
              <a:rPr lang="en-US" dirty="0">
                <a:latin typeface="Times New Roman" panose="02020603050405020304" pitchFamily="18" charset="0"/>
                <a:ea typeface="Times New Roman" panose="02020603050405020304" pitchFamily="18" charset="0"/>
              </a:rPr>
              <a:t>A. Genetics of antibody synthesis (the B cell receptor) </a:t>
            </a:r>
            <a:endParaRPr lang="en-US" sz="1200" dirty="0">
              <a:effectLst/>
              <a:latin typeface="Times New Roman" panose="02020603050405020304" pitchFamily="18" charset="0"/>
              <a:ea typeface="Times New Roman" panose="02020603050405020304" pitchFamily="18" charset="0"/>
            </a:endParaRPr>
          </a:p>
          <a:p>
            <a:pPr marR="1736725" lvl="1">
              <a:spcBef>
                <a:spcPts val="10"/>
              </a:spcBef>
            </a:pPr>
            <a:r>
              <a:rPr lang="en-US" dirty="0">
                <a:latin typeface="Times New Roman" panose="02020603050405020304" pitchFamily="18" charset="0"/>
                <a:ea typeface="Times New Roman" panose="02020603050405020304" pitchFamily="18" charset="0"/>
              </a:rPr>
              <a:t>B. Generation of antibody diversity </a:t>
            </a:r>
          </a:p>
          <a:p>
            <a:pPr marR="1736725" lvl="1">
              <a:spcBef>
                <a:spcPts val="10"/>
              </a:spcBef>
            </a:pPr>
            <a:r>
              <a:rPr lang="en-US" dirty="0">
                <a:latin typeface="Times New Roman" panose="02020603050405020304" pitchFamily="18" charset="0"/>
                <a:ea typeface="Times New Roman" panose="02020603050405020304" pitchFamily="18" charset="0"/>
              </a:rPr>
              <a:t>	1.  germline vs. somatic mutation</a:t>
            </a:r>
            <a:r>
              <a:rPr lang="en-US" sz="1200" dirty="0">
                <a:latin typeface="Times New Roman" panose="02020603050405020304" pitchFamily="18" charset="0"/>
                <a:ea typeface="Times New Roman" panose="02020603050405020304" pitchFamily="18" charset="0"/>
              </a:rPr>
              <a:t>	</a:t>
            </a:r>
          </a:p>
          <a:p>
            <a:pPr marR="1736725" lvl="1">
              <a:spcBef>
                <a:spcPts val="10"/>
              </a:spcBef>
            </a:pPr>
            <a:r>
              <a:rPr lang="en-US" dirty="0">
                <a:latin typeface="Times New Roman" panose="02020603050405020304" pitchFamily="18" charset="0"/>
                <a:ea typeface="Times New Roman" panose="02020603050405020304" pitchFamily="18" charset="0"/>
              </a:rPr>
              <a:t>	associational, junctional and combinatorial diversity</a:t>
            </a:r>
            <a:endParaRPr lang="en-US" sz="1200" dirty="0">
              <a:effectLst/>
              <a:latin typeface="Times New Roman" panose="02020603050405020304" pitchFamily="18" charset="0"/>
              <a:ea typeface="Times New Roman" panose="02020603050405020304" pitchFamily="18" charset="0"/>
            </a:endParaRPr>
          </a:p>
          <a:p>
            <a:pPr lvl="1">
              <a:lnSpc>
                <a:spcPts val="1370"/>
              </a:lnSpc>
            </a:pPr>
            <a:r>
              <a:rPr lang="en-US" dirty="0">
                <a:latin typeface="Times New Roman" panose="02020603050405020304" pitchFamily="18" charset="0"/>
                <a:ea typeface="Times New Roman" panose="02020603050405020304" pitchFamily="18" charset="0"/>
              </a:rPr>
              <a:t>C. Class (isotype) switching</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250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0" name="Ink 99">
                <a:extLst>
                  <a:ext uri="{FF2B5EF4-FFF2-40B4-BE49-F238E27FC236}">
                    <a16:creationId xmlns:a16="http://schemas.microsoft.com/office/drawing/2014/main" id="{B2B2ADF6-733B-8D40-BE70-BDDE28F86B21}"/>
                  </a:ext>
                </a:extLst>
              </p14:cNvPr>
              <p14:cNvContentPartPr/>
              <p14:nvPr/>
            </p14:nvContentPartPr>
            <p14:xfrm>
              <a:off x="3878268" y="5675313"/>
              <a:ext cx="360" cy="360"/>
            </p14:xfrm>
          </p:contentPart>
        </mc:Choice>
        <mc:Fallback xmlns="">
          <p:pic>
            <p:nvPicPr>
              <p:cNvPr id="100" name="Ink 99">
                <a:extLst>
                  <a:ext uri="{FF2B5EF4-FFF2-40B4-BE49-F238E27FC236}">
                    <a16:creationId xmlns:a16="http://schemas.microsoft.com/office/drawing/2014/main" id="{B2B2ADF6-733B-8D40-BE70-BDDE28F86B21}"/>
                  </a:ext>
                </a:extLst>
              </p:cNvPr>
              <p:cNvPicPr/>
              <p:nvPr/>
            </p:nvPicPr>
            <p:blipFill>
              <a:blip r:embed="rId17"/>
              <a:stretch>
                <a:fillRect/>
              </a:stretch>
            </p:blipFill>
            <p:spPr>
              <a:xfrm>
                <a:off x="3862788" y="56601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6" name="Ink 125">
                <a:extLst>
                  <a:ext uri="{FF2B5EF4-FFF2-40B4-BE49-F238E27FC236}">
                    <a16:creationId xmlns:a16="http://schemas.microsoft.com/office/drawing/2014/main" id="{9C57C091-CA92-BA4C-B458-2BA55D6251C3}"/>
                  </a:ext>
                </a:extLst>
              </p14:cNvPr>
              <p14:cNvContentPartPr/>
              <p14:nvPr/>
            </p14:nvContentPartPr>
            <p14:xfrm>
              <a:off x="9301668" y="6306033"/>
              <a:ext cx="360" cy="360"/>
            </p14:xfrm>
          </p:contentPart>
        </mc:Choice>
        <mc:Fallback xmlns="">
          <p:pic>
            <p:nvPicPr>
              <p:cNvPr id="126" name="Ink 125">
                <a:extLst>
                  <a:ext uri="{FF2B5EF4-FFF2-40B4-BE49-F238E27FC236}">
                    <a16:creationId xmlns:a16="http://schemas.microsoft.com/office/drawing/2014/main" id="{9C57C091-CA92-BA4C-B458-2BA55D6251C3}"/>
                  </a:ext>
                </a:extLst>
              </p:cNvPr>
              <p:cNvPicPr/>
              <p:nvPr/>
            </p:nvPicPr>
            <p:blipFill>
              <a:blip r:embed="rId17"/>
              <a:stretch>
                <a:fillRect/>
              </a:stretch>
            </p:blipFill>
            <p:spPr>
              <a:xfrm>
                <a:off x="9286188" y="6290913"/>
                <a:ext cx="30960" cy="30960"/>
              </a:xfrm>
              <a:prstGeom prst="rect">
                <a:avLst/>
              </a:prstGeom>
            </p:spPr>
          </p:pic>
        </mc:Fallback>
      </mc:AlternateContent>
      <p:grpSp>
        <p:nvGrpSpPr>
          <p:cNvPr id="129" name="Group 128">
            <a:extLst>
              <a:ext uri="{FF2B5EF4-FFF2-40B4-BE49-F238E27FC236}">
                <a16:creationId xmlns:a16="http://schemas.microsoft.com/office/drawing/2014/main" id="{01F7A468-73EE-3240-A831-76BAB8A930DA}"/>
              </a:ext>
            </a:extLst>
          </p:cNvPr>
          <p:cNvGrpSpPr/>
          <p:nvPr/>
        </p:nvGrpSpPr>
        <p:grpSpPr>
          <a:xfrm>
            <a:off x="204108" y="549273"/>
            <a:ext cx="9864000" cy="4086360"/>
            <a:chOff x="204108" y="549273"/>
            <a:chExt cx="9864000" cy="4086360"/>
          </a:xfrm>
        </p:grpSpPr>
        <mc:AlternateContent xmlns:mc="http://schemas.openxmlformats.org/markup-compatibility/2006" xmlns:p14="http://schemas.microsoft.com/office/powerpoint/2010/main">
          <mc:Choice Requires="p14">
            <p:contentPart p14:bwMode="auto" r:id="rId19">
              <p14:nvContentPartPr>
                <p14:cNvPr id="2" name="Ink 1">
                  <a:extLst>
                    <a:ext uri="{FF2B5EF4-FFF2-40B4-BE49-F238E27FC236}">
                      <a16:creationId xmlns:a16="http://schemas.microsoft.com/office/drawing/2014/main" id="{E98F85B8-E73E-CA4A-A559-28C9B3384425}"/>
                    </a:ext>
                  </a:extLst>
                </p14:cNvPr>
                <p14:cNvContentPartPr/>
                <p14:nvPr/>
              </p14:nvContentPartPr>
              <p14:xfrm>
                <a:off x="825828" y="549273"/>
                <a:ext cx="609120" cy="767880"/>
              </p14:xfrm>
            </p:contentPart>
          </mc:Choice>
          <mc:Fallback xmlns="">
            <p:pic>
              <p:nvPicPr>
                <p:cNvPr id="2" name="Ink 1">
                  <a:extLst>
                    <a:ext uri="{FF2B5EF4-FFF2-40B4-BE49-F238E27FC236}">
                      <a16:creationId xmlns:a16="http://schemas.microsoft.com/office/drawing/2014/main" id="{E98F85B8-E73E-CA4A-A559-28C9B3384425}"/>
                    </a:ext>
                  </a:extLst>
                </p:cNvPr>
                <p:cNvPicPr/>
                <p:nvPr/>
              </p:nvPicPr>
              <p:blipFill>
                <a:blip r:embed="rId69"/>
                <a:stretch>
                  <a:fillRect/>
                </a:stretch>
              </p:blipFill>
              <p:spPr>
                <a:xfrm>
                  <a:off x="810348" y="534153"/>
                  <a:ext cx="63972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 name="Ink 2">
                  <a:extLst>
                    <a:ext uri="{FF2B5EF4-FFF2-40B4-BE49-F238E27FC236}">
                      <a16:creationId xmlns:a16="http://schemas.microsoft.com/office/drawing/2014/main" id="{FCD755DC-8AB3-9040-A1A8-FB7FEF8E09B6}"/>
                    </a:ext>
                  </a:extLst>
                </p14:cNvPr>
                <p14:cNvContentPartPr/>
                <p14:nvPr/>
              </p14:nvContentPartPr>
              <p14:xfrm>
                <a:off x="1482108" y="951753"/>
                <a:ext cx="256320" cy="237600"/>
              </p14:xfrm>
            </p:contentPart>
          </mc:Choice>
          <mc:Fallback xmlns="">
            <p:pic>
              <p:nvPicPr>
                <p:cNvPr id="3" name="Ink 2">
                  <a:extLst>
                    <a:ext uri="{FF2B5EF4-FFF2-40B4-BE49-F238E27FC236}">
                      <a16:creationId xmlns:a16="http://schemas.microsoft.com/office/drawing/2014/main" id="{FCD755DC-8AB3-9040-A1A8-FB7FEF8E09B6}"/>
                    </a:ext>
                  </a:extLst>
                </p:cNvPr>
                <p:cNvPicPr/>
                <p:nvPr/>
              </p:nvPicPr>
              <p:blipFill>
                <a:blip r:embed="rId71"/>
                <a:stretch>
                  <a:fillRect/>
                </a:stretch>
              </p:blipFill>
              <p:spPr>
                <a:xfrm>
                  <a:off x="1466988" y="936633"/>
                  <a:ext cx="286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Ink 3">
                  <a:extLst>
                    <a:ext uri="{FF2B5EF4-FFF2-40B4-BE49-F238E27FC236}">
                      <a16:creationId xmlns:a16="http://schemas.microsoft.com/office/drawing/2014/main" id="{1ED26B2C-F598-8048-80AA-0F9667949064}"/>
                    </a:ext>
                  </a:extLst>
                </p14:cNvPr>
                <p14:cNvContentPartPr/>
                <p14:nvPr/>
              </p14:nvContentPartPr>
              <p14:xfrm>
                <a:off x="626748" y="1406793"/>
                <a:ext cx="1788840" cy="259920"/>
              </p14:xfrm>
            </p:contentPart>
          </mc:Choice>
          <mc:Fallback xmlns="">
            <p:pic>
              <p:nvPicPr>
                <p:cNvPr id="4" name="Ink 3">
                  <a:extLst>
                    <a:ext uri="{FF2B5EF4-FFF2-40B4-BE49-F238E27FC236}">
                      <a16:creationId xmlns:a16="http://schemas.microsoft.com/office/drawing/2014/main" id="{1ED26B2C-F598-8048-80AA-0F9667949064}"/>
                    </a:ext>
                  </a:extLst>
                </p:cNvPr>
                <p:cNvPicPr/>
                <p:nvPr/>
              </p:nvPicPr>
              <p:blipFill>
                <a:blip r:embed="rId73"/>
                <a:stretch>
                  <a:fillRect/>
                </a:stretch>
              </p:blipFill>
              <p:spPr>
                <a:xfrm>
                  <a:off x="611628" y="1391673"/>
                  <a:ext cx="1819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Ink 30">
                  <a:extLst>
                    <a:ext uri="{FF2B5EF4-FFF2-40B4-BE49-F238E27FC236}">
                      <a16:creationId xmlns:a16="http://schemas.microsoft.com/office/drawing/2014/main" id="{E5789F52-DFAB-104F-ACF4-936B26B88878}"/>
                    </a:ext>
                  </a:extLst>
                </p14:cNvPr>
                <p14:cNvContentPartPr/>
                <p14:nvPr/>
              </p14:nvContentPartPr>
              <p14:xfrm>
                <a:off x="6845028" y="1343433"/>
                <a:ext cx="493920" cy="1102320"/>
              </p14:xfrm>
            </p:contentPart>
          </mc:Choice>
          <mc:Fallback xmlns="">
            <p:pic>
              <p:nvPicPr>
                <p:cNvPr id="31" name="Ink 30">
                  <a:extLst>
                    <a:ext uri="{FF2B5EF4-FFF2-40B4-BE49-F238E27FC236}">
                      <a16:creationId xmlns:a16="http://schemas.microsoft.com/office/drawing/2014/main" id="{E5789F52-DFAB-104F-ACF4-936B26B88878}"/>
                    </a:ext>
                  </a:extLst>
                </p:cNvPr>
                <p:cNvPicPr/>
                <p:nvPr/>
              </p:nvPicPr>
              <p:blipFill>
                <a:blip r:embed="rId75"/>
                <a:stretch>
                  <a:fillRect/>
                </a:stretch>
              </p:blipFill>
              <p:spPr>
                <a:xfrm>
                  <a:off x="6829908" y="1328313"/>
                  <a:ext cx="524520" cy="113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 name="Ink 31">
                  <a:extLst>
                    <a:ext uri="{FF2B5EF4-FFF2-40B4-BE49-F238E27FC236}">
                      <a16:creationId xmlns:a16="http://schemas.microsoft.com/office/drawing/2014/main" id="{1855ECAE-50E3-3A45-9540-0FBB3AC7012F}"/>
                    </a:ext>
                  </a:extLst>
                </p14:cNvPr>
                <p14:cNvContentPartPr/>
                <p14:nvPr/>
              </p14:nvContentPartPr>
              <p14:xfrm>
                <a:off x="6857988" y="2096553"/>
                <a:ext cx="239040" cy="183960"/>
              </p14:xfrm>
            </p:contentPart>
          </mc:Choice>
          <mc:Fallback xmlns="">
            <p:pic>
              <p:nvPicPr>
                <p:cNvPr id="32" name="Ink 31">
                  <a:extLst>
                    <a:ext uri="{FF2B5EF4-FFF2-40B4-BE49-F238E27FC236}">
                      <a16:creationId xmlns:a16="http://schemas.microsoft.com/office/drawing/2014/main" id="{1855ECAE-50E3-3A45-9540-0FBB3AC7012F}"/>
                    </a:ext>
                  </a:extLst>
                </p:cNvPr>
                <p:cNvPicPr/>
                <p:nvPr/>
              </p:nvPicPr>
              <p:blipFill>
                <a:blip r:embed="rId77"/>
                <a:stretch>
                  <a:fillRect/>
                </a:stretch>
              </p:blipFill>
              <p:spPr>
                <a:xfrm>
                  <a:off x="6842508" y="2081433"/>
                  <a:ext cx="269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 name="Ink 32">
                  <a:extLst>
                    <a:ext uri="{FF2B5EF4-FFF2-40B4-BE49-F238E27FC236}">
                      <a16:creationId xmlns:a16="http://schemas.microsoft.com/office/drawing/2014/main" id="{BE81CA20-8127-C348-8731-7ACAE52AB556}"/>
                    </a:ext>
                  </a:extLst>
                </p14:cNvPr>
                <p14:cNvContentPartPr/>
                <p14:nvPr/>
              </p14:nvContentPartPr>
              <p14:xfrm>
                <a:off x="7062828" y="2039313"/>
                <a:ext cx="68040" cy="30240"/>
              </p14:xfrm>
            </p:contentPart>
          </mc:Choice>
          <mc:Fallback xmlns="">
            <p:pic>
              <p:nvPicPr>
                <p:cNvPr id="33" name="Ink 32">
                  <a:extLst>
                    <a:ext uri="{FF2B5EF4-FFF2-40B4-BE49-F238E27FC236}">
                      <a16:creationId xmlns:a16="http://schemas.microsoft.com/office/drawing/2014/main" id="{BE81CA20-8127-C348-8731-7ACAE52AB556}"/>
                    </a:ext>
                  </a:extLst>
                </p:cNvPr>
                <p:cNvPicPr/>
                <p:nvPr/>
              </p:nvPicPr>
              <p:blipFill>
                <a:blip r:embed="rId79"/>
                <a:stretch>
                  <a:fillRect/>
                </a:stretch>
              </p:blipFill>
              <p:spPr>
                <a:xfrm>
                  <a:off x="7047708" y="2024193"/>
                  <a:ext cx="98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Ink 33">
                  <a:extLst>
                    <a:ext uri="{FF2B5EF4-FFF2-40B4-BE49-F238E27FC236}">
                      <a16:creationId xmlns:a16="http://schemas.microsoft.com/office/drawing/2014/main" id="{1EF1290C-390F-FE46-AFA9-E341F8746B30}"/>
                    </a:ext>
                  </a:extLst>
                </p14:cNvPr>
                <p14:cNvContentPartPr/>
                <p14:nvPr/>
              </p14:nvContentPartPr>
              <p14:xfrm>
                <a:off x="7206108" y="2070273"/>
                <a:ext cx="210240" cy="660960"/>
              </p14:xfrm>
            </p:contentPart>
          </mc:Choice>
          <mc:Fallback xmlns="">
            <p:pic>
              <p:nvPicPr>
                <p:cNvPr id="34" name="Ink 33">
                  <a:extLst>
                    <a:ext uri="{FF2B5EF4-FFF2-40B4-BE49-F238E27FC236}">
                      <a16:creationId xmlns:a16="http://schemas.microsoft.com/office/drawing/2014/main" id="{1EF1290C-390F-FE46-AFA9-E341F8746B30}"/>
                    </a:ext>
                  </a:extLst>
                </p:cNvPr>
                <p:cNvPicPr/>
                <p:nvPr/>
              </p:nvPicPr>
              <p:blipFill>
                <a:blip r:embed="rId81"/>
                <a:stretch>
                  <a:fillRect/>
                </a:stretch>
              </p:blipFill>
              <p:spPr>
                <a:xfrm>
                  <a:off x="7190628" y="2054793"/>
                  <a:ext cx="24048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 name="Ink 34">
                  <a:extLst>
                    <a:ext uri="{FF2B5EF4-FFF2-40B4-BE49-F238E27FC236}">
                      <a16:creationId xmlns:a16="http://schemas.microsoft.com/office/drawing/2014/main" id="{356A6C5E-7275-9946-8050-D287F44845CE}"/>
                    </a:ext>
                  </a:extLst>
                </p14:cNvPr>
                <p14:cNvContentPartPr/>
                <p14:nvPr/>
              </p14:nvContentPartPr>
              <p14:xfrm>
                <a:off x="7598868" y="2091513"/>
                <a:ext cx="122760" cy="177840"/>
              </p14:xfrm>
            </p:contentPart>
          </mc:Choice>
          <mc:Fallback xmlns="">
            <p:pic>
              <p:nvPicPr>
                <p:cNvPr id="35" name="Ink 34">
                  <a:extLst>
                    <a:ext uri="{FF2B5EF4-FFF2-40B4-BE49-F238E27FC236}">
                      <a16:creationId xmlns:a16="http://schemas.microsoft.com/office/drawing/2014/main" id="{356A6C5E-7275-9946-8050-D287F44845CE}"/>
                    </a:ext>
                  </a:extLst>
                </p:cNvPr>
                <p:cNvPicPr/>
                <p:nvPr/>
              </p:nvPicPr>
              <p:blipFill>
                <a:blip r:embed="rId83"/>
                <a:stretch>
                  <a:fillRect/>
                </a:stretch>
              </p:blipFill>
              <p:spPr>
                <a:xfrm>
                  <a:off x="7583388" y="2076393"/>
                  <a:ext cx="153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 name="Ink 35">
                  <a:extLst>
                    <a:ext uri="{FF2B5EF4-FFF2-40B4-BE49-F238E27FC236}">
                      <a16:creationId xmlns:a16="http://schemas.microsoft.com/office/drawing/2014/main" id="{DD79E69C-B686-C545-86D9-3146E153A24C}"/>
                    </a:ext>
                  </a:extLst>
                </p14:cNvPr>
                <p14:cNvContentPartPr/>
                <p14:nvPr/>
              </p14:nvContentPartPr>
              <p14:xfrm>
                <a:off x="7787868" y="1989633"/>
                <a:ext cx="437400" cy="241200"/>
              </p14:xfrm>
            </p:contentPart>
          </mc:Choice>
          <mc:Fallback xmlns="">
            <p:pic>
              <p:nvPicPr>
                <p:cNvPr id="36" name="Ink 35">
                  <a:extLst>
                    <a:ext uri="{FF2B5EF4-FFF2-40B4-BE49-F238E27FC236}">
                      <a16:creationId xmlns:a16="http://schemas.microsoft.com/office/drawing/2014/main" id="{DD79E69C-B686-C545-86D9-3146E153A24C}"/>
                    </a:ext>
                  </a:extLst>
                </p:cNvPr>
                <p:cNvPicPr/>
                <p:nvPr/>
              </p:nvPicPr>
              <p:blipFill>
                <a:blip r:embed="rId85"/>
                <a:stretch>
                  <a:fillRect/>
                </a:stretch>
              </p:blipFill>
              <p:spPr>
                <a:xfrm>
                  <a:off x="7772748" y="1974513"/>
                  <a:ext cx="4676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7" name="Ink 36">
                  <a:extLst>
                    <a:ext uri="{FF2B5EF4-FFF2-40B4-BE49-F238E27FC236}">
                      <a16:creationId xmlns:a16="http://schemas.microsoft.com/office/drawing/2014/main" id="{71713BAE-0562-0C40-8449-4C3EC91C33CC}"/>
                    </a:ext>
                  </a:extLst>
                </p14:cNvPr>
                <p14:cNvContentPartPr/>
                <p14:nvPr/>
              </p14:nvContentPartPr>
              <p14:xfrm>
                <a:off x="8328948" y="1466193"/>
                <a:ext cx="325080" cy="740520"/>
              </p14:xfrm>
            </p:contentPart>
          </mc:Choice>
          <mc:Fallback xmlns="">
            <p:pic>
              <p:nvPicPr>
                <p:cNvPr id="37" name="Ink 36">
                  <a:extLst>
                    <a:ext uri="{FF2B5EF4-FFF2-40B4-BE49-F238E27FC236}">
                      <a16:creationId xmlns:a16="http://schemas.microsoft.com/office/drawing/2014/main" id="{71713BAE-0562-0C40-8449-4C3EC91C33CC}"/>
                    </a:ext>
                  </a:extLst>
                </p:cNvPr>
                <p:cNvPicPr/>
                <p:nvPr/>
              </p:nvPicPr>
              <p:blipFill>
                <a:blip r:embed="rId87"/>
                <a:stretch>
                  <a:fillRect/>
                </a:stretch>
              </p:blipFill>
              <p:spPr>
                <a:xfrm>
                  <a:off x="8313828" y="1450713"/>
                  <a:ext cx="35568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 name="Ink 37">
                  <a:extLst>
                    <a:ext uri="{FF2B5EF4-FFF2-40B4-BE49-F238E27FC236}">
                      <a16:creationId xmlns:a16="http://schemas.microsoft.com/office/drawing/2014/main" id="{018A4259-5349-C24D-B759-4DB1C827A646}"/>
                    </a:ext>
                  </a:extLst>
                </p14:cNvPr>
                <p14:cNvContentPartPr/>
                <p14:nvPr/>
              </p14:nvContentPartPr>
              <p14:xfrm>
                <a:off x="9104748" y="2024553"/>
                <a:ext cx="144000" cy="165600"/>
              </p14:xfrm>
            </p:contentPart>
          </mc:Choice>
          <mc:Fallback xmlns="">
            <p:pic>
              <p:nvPicPr>
                <p:cNvPr id="38" name="Ink 37">
                  <a:extLst>
                    <a:ext uri="{FF2B5EF4-FFF2-40B4-BE49-F238E27FC236}">
                      <a16:creationId xmlns:a16="http://schemas.microsoft.com/office/drawing/2014/main" id="{018A4259-5349-C24D-B759-4DB1C827A646}"/>
                    </a:ext>
                  </a:extLst>
                </p:cNvPr>
                <p:cNvPicPr/>
                <p:nvPr/>
              </p:nvPicPr>
              <p:blipFill>
                <a:blip r:embed="rId89"/>
                <a:stretch>
                  <a:fillRect/>
                </a:stretch>
              </p:blipFill>
              <p:spPr>
                <a:xfrm>
                  <a:off x="9089628" y="2009433"/>
                  <a:ext cx="17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9" name="Ink 38">
                  <a:extLst>
                    <a:ext uri="{FF2B5EF4-FFF2-40B4-BE49-F238E27FC236}">
                      <a16:creationId xmlns:a16="http://schemas.microsoft.com/office/drawing/2014/main" id="{6151D5A5-6EC7-B545-8731-701620D971F0}"/>
                    </a:ext>
                  </a:extLst>
                </p14:cNvPr>
                <p14:cNvContentPartPr/>
                <p14:nvPr/>
              </p14:nvContentPartPr>
              <p14:xfrm>
                <a:off x="9364668" y="2001873"/>
                <a:ext cx="144720" cy="137160"/>
              </p14:xfrm>
            </p:contentPart>
          </mc:Choice>
          <mc:Fallback xmlns="">
            <p:pic>
              <p:nvPicPr>
                <p:cNvPr id="39" name="Ink 38">
                  <a:extLst>
                    <a:ext uri="{FF2B5EF4-FFF2-40B4-BE49-F238E27FC236}">
                      <a16:creationId xmlns:a16="http://schemas.microsoft.com/office/drawing/2014/main" id="{6151D5A5-6EC7-B545-8731-701620D971F0}"/>
                    </a:ext>
                  </a:extLst>
                </p:cNvPr>
                <p:cNvPicPr/>
                <p:nvPr/>
              </p:nvPicPr>
              <p:blipFill>
                <a:blip r:embed="rId91"/>
                <a:stretch>
                  <a:fillRect/>
                </a:stretch>
              </p:blipFill>
              <p:spPr>
                <a:xfrm>
                  <a:off x="9349188" y="1986753"/>
                  <a:ext cx="175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0" name="Ink 39">
                  <a:extLst>
                    <a:ext uri="{FF2B5EF4-FFF2-40B4-BE49-F238E27FC236}">
                      <a16:creationId xmlns:a16="http://schemas.microsoft.com/office/drawing/2014/main" id="{1D33B75E-BCCF-EE41-9A3D-2B74CC5BB507}"/>
                    </a:ext>
                  </a:extLst>
                </p14:cNvPr>
                <p14:cNvContentPartPr/>
                <p14:nvPr/>
              </p14:nvContentPartPr>
              <p14:xfrm>
                <a:off x="9810348" y="1576353"/>
                <a:ext cx="257760" cy="592560"/>
              </p14:xfrm>
            </p:contentPart>
          </mc:Choice>
          <mc:Fallback xmlns="">
            <p:pic>
              <p:nvPicPr>
                <p:cNvPr id="40" name="Ink 39">
                  <a:extLst>
                    <a:ext uri="{FF2B5EF4-FFF2-40B4-BE49-F238E27FC236}">
                      <a16:creationId xmlns:a16="http://schemas.microsoft.com/office/drawing/2014/main" id="{1D33B75E-BCCF-EE41-9A3D-2B74CC5BB507}"/>
                    </a:ext>
                  </a:extLst>
                </p:cNvPr>
                <p:cNvPicPr/>
                <p:nvPr/>
              </p:nvPicPr>
              <p:blipFill>
                <a:blip r:embed="rId93"/>
                <a:stretch>
                  <a:fillRect/>
                </a:stretch>
              </p:blipFill>
              <p:spPr>
                <a:xfrm>
                  <a:off x="9794868" y="1561233"/>
                  <a:ext cx="28800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 name="Ink 13">
                  <a:extLst>
                    <a:ext uri="{FF2B5EF4-FFF2-40B4-BE49-F238E27FC236}">
                      <a16:creationId xmlns:a16="http://schemas.microsoft.com/office/drawing/2014/main" id="{1A171990-B6C6-124E-88CD-DC911544E49F}"/>
                    </a:ext>
                  </a:extLst>
                </p14:cNvPr>
                <p14:cNvContentPartPr/>
                <p14:nvPr/>
              </p14:nvContentPartPr>
              <p14:xfrm>
                <a:off x="1206708" y="1954713"/>
                <a:ext cx="102960" cy="663480"/>
              </p14:xfrm>
            </p:contentPart>
          </mc:Choice>
          <mc:Fallback xmlns="">
            <p:pic>
              <p:nvPicPr>
                <p:cNvPr id="14" name="Ink 13">
                  <a:extLst>
                    <a:ext uri="{FF2B5EF4-FFF2-40B4-BE49-F238E27FC236}">
                      <a16:creationId xmlns:a16="http://schemas.microsoft.com/office/drawing/2014/main" id="{1A171990-B6C6-124E-88CD-DC911544E49F}"/>
                    </a:ext>
                  </a:extLst>
                </p:cNvPr>
                <p:cNvPicPr/>
                <p:nvPr/>
              </p:nvPicPr>
              <p:blipFill>
                <a:blip r:embed="rId95"/>
                <a:stretch>
                  <a:fillRect/>
                </a:stretch>
              </p:blipFill>
              <p:spPr>
                <a:xfrm>
                  <a:off x="1191588" y="1939593"/>
                  <a:ext cx="13356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 name="Ink 14">
                  <a:extLst>
                    <a:ext uri="{FF2B5EF4-FFF2-40B4-BE49-F238E27FC236}">
                      <a16:creationId xmlns:a16="http://schemas.microsoft.com/office/drawing/2014/main" id="{2B8576CD-AF56-224F-A752-8EFD8C1318DF}"/>
                    </a:ext>
                  </a:extLst>
                </p14:cNvPr>
                <p14:cNvContentPartPr/>
                <p14:nvPr/>
              </p14:nvContentPartPr>
              <p14:xfrm>
                <a:off x="1088988" y="2017713"/>
                <a:ext cx="519480" cy="614880"/>
              </p14:xfrm>
            </p:contentPart>
          </mc:Choice>
          <mc:Fallback xmlns="">
            <p:pic>
              <p:nvPicPr>
                <p:cNvPr id="15" name="Ink 14">
                  <a:extLst>
                    <a:ext uri="{FF2B5EF4-FFF2-40B4-BE49-F238E27FC236}">
                      <a16:creationId xmlns:a16="http://schemas.microsoft.com/office/drawing/2014/main" id="{2B8576CD-AF56-224F-A752-8EFD8C1318DF}"/>
                    </a:ext>
                  </a:extLst>
                </p:cNvPr>
                <p:cNvPicPr/>
                <p:nvPr/>
              </p:nvPicPr>
              <p:blipFill>
                <a:blip r:embed="rId97"/>
                <a:stretch>
                  <a:fillRect/>
                </a:stretch>
              </p:blipFill>
              <p:spPr>
                <a:xfrm>
                  <a:off x="1073508" y="2002593"/>
                  <a:ext cx="55008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 name="Ink 15">
                  <a:extLst>
                    <a:ext uri="{FF2B5EF4-FFF2-40B4-BE49-F238E27FC236}">
                      <a16:creationId xmlns:a16="http://schemas.microsoft.com/office/drawing/2014/main" id="{488B04DA-6C6E-344D-9356-EA50F6915130}"/>
                    </a:ext>
                  </a:extLst>
                </p14:cNvPr>
                <p14:cNvContentPartPr/>
                <p14:nvPr/>
              </p14:nvContentPartPr>
              <p14:xfrm>
                <a:off x="1646628" y="2315793"/>
                <a:ext cx="118440" cy="204120"/>
              </p14:xfrm>
            </p:contentPart>
          </mc:Choice>
          <mc:Fallback xmlns="">
            <p:pic>
              <p:nvPicPr>
                <p:cNvPr id="16" name="Ink 15">
                  <a:extLst>
                    <a:ext uri="{FF2B5EF4-FFF2-40B4-BE49-F238E27FC236}">
                      <a16:creationId xmlns:a16="http://schemas.microsoft.com/office/drawing/2014/main" id="{488B04DA-6C6E-344D-9356-EA50F6915130}"/>
                    </a:ext>
                  </a:extLst>
                </p:cNvPr>
                <p:cNvPicPr/>
                <p:nvPr/>
              </p:nvPicPr>
              <p:blipFill>
                <a:blip r:embed="rId99"/>
                <a:stretch>
                  <a:fillRect/>
                </a:stretch>
              </p:blipFill>
              <p:spPr>
                <a:xfrm>
                  <a:off x="1631148" y="2300313"/>
                  <a:ext cx="1490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 name="Ink 16">
                  <a:extLst>
                    <a:ext uri="{FF2B5EF4-FFF2-40B4-BE49-F238E27FC236}">
                      <a16:creationId xmlns:a16="http://schemas.microsoft.com/office/drawing/2014/main" id="{2FC8529C-FE15-2847-9802-9BA7026C5040}"/>
                    </a:ext>
                  </a:extLst>
                </p14:cNvPr>
                <p14:cNvContentPartPr/>
                <p14:nvPr/>
              </p14:nvContentPartPr>
              <p14:xfrm>
                <a:off x="1907268" y="1907553"/>
                <a:ext cx="186120" cy="541800"/>
              </p14:xfrm>
            </p:contentPart>
          </mc:Choice>
          <mc:Fallback xmlns="">
            <p:pic>
              <p:nvPicPr>
                <p:cNvPr id="17" name="Ink 16">
                  <a:extLst>
                    <a:ext uri="{FF2B5EF4-FFF2-40B4-BE49-F238E27FC236}">
                      <a16:creationId xmlns:a16="http://schemas.microsoft.com/office/drawing/2014/main" id="{2FC8529C-FE15-2847-9802-9BA7026C5040}"/>
                    </a:ext>
                  </a:extLst>
                </p:cNvPr>
                <p:cNvPicPr/>
                <p:nvPr/>
              </p:nvPicPr>
              <p:blipFill>
                <a:blip r:embed="rId101"/>
                <a:stretch>
                  <a:fillRect/>
                </a:stretch>
              </p:blipFill>
              <p:spPr>
                <a:xfrm>
                  <a:off x="1891788" y="1892073"/>
                  <a:ext cx="2167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8" name="Ink 17">
                  <a:extLst>
                    <a:ext uri="{FF2B5EF4-FFF2-40B4-BE49-F238E27FC236}">
                      <a16:creationId xmlns:a16="http://schemas.microsoft.com/office/drawing/2014/main" id="{47D09910-282E-9E43-ADD3-A4E1ABF17761}"/>
                    </a:ext>
                  </a:extLst>
                </p14:cNvPr>
                <p14:cNvContentPartPr/>
                <p14:nvPr/>
              </p14:nvContentPartPr>
              <p14:xfrm>
                <a:off x="2181228" y="1970553"/>
                <a:ext cx="746640" cy="513000"/>
              </p14:xfrm>
            </p:contentPart>
          </mc:Choice>
          <mc:Fallback xmlns="">
            <p:pic>
              <p:nvPicPr>
                <p:cNvPr id="18" name="Ink 17">
                  <a:extLst>
                    <a:ext uri="{FF2B5EF4-FFF2-40B4-BE49-F238E27FC236}">
                      <a16:creationId xmlns:a16="http://schemas.microsoft.com/office/drawing/2014/main" id="{47D09910-282E-9E43-ADD3-A4E1ABF17761}"/>
                    </a:ext>
                  </a:extLst>
                </p:cNvPr>
                <p:cNvPicPr/>
                <p:nvPr/>
              </p:nvPicPr>
              <p:blipFill>
                <a:blip r:embed="rId103"/>
                <a:stretch>
                  <a:fillRect/>
                </a:stretch>
              </p:blipFill>
              <p:spPr>
                <a:xfrm>
                  <a:off x="2166108" y="1955433"/>
                  <a:ext cx="7772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 name="Ink 18">
                  <a:extLst>
                    <a:ext uri="{FF2B5EF4-FFF2-40B4-BE49-F238E27FC236}">
                      <a16:creationId xmlns:a16="http://schemas.microsoft.com/office/drawing/2014/main" id="{AB176087-D9D2-6F4D-8800-0B2FAF114F6F}"/>
                    </a:ext>
                  </a:extLst>
                </p14:cNvPr>
                <p14:cNvContentPartPr/>
                <p14:nvPr/>
              </p14:nvContentPartPr>
              <p14:xfrm>
                <a:off x="3279228" y="2096553"/>
                <a:ext cx="41760" cy="288360"/>
              </p14:xfrm>
            </p:contentPart>
          </mc:Choice>
          <mc:Fallback xmlns="">
            <p:pic>
              <p:nvPicPr>
                <p:cNvPr id="19" name="Ink 18">
                  <a:extLst>
                    <a:ext uri="{FF2B5EF4-FFF2-40B4-BE49-F238E27FC236}">
                      <a16:creationId xmlns:a16="http://schemas.microsoft.com/office/drawing/2014/main" id="{AB176087-D9D2-6F4D-8800-0B2FAF114F6F}"/>
                    </a:ext>
                  </a:extLst>
                </p:cNvPr>
                <p:cNvPicPr/>
                <p:nvPr/>
              </p:nvPicPr>
              <p:blipFill>
                <a:blip r:embed="rId105"/>
                <a:stretch>
                  <a:fillRect/>
                </a:stretch>
              </p:blipFill>
              <p:spPr>
                <a:xfrm>
                  <a:off x="3263748" y="2081433"/>
                  <a:ext cx="723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 name="Ink 19">
                  <a:extLst>
                    <a:ext uri="{FF2B5EF4-FFF2-40B4-BE49-F238E27FC236}">
                      <a16:creationId xmlns:a16="http://schemas.microsoft.com/office/drawing/2014/main" id="{0012CDCD-C8BC-7E45-89B6-E4532282B30E}"/>
                    </a:ext>
                  </a:extLst>
                </p14:cNvPr>
                <p14:cNvContentPartPr/>
                <p14:nvPr/>
              </p14:nvContentPartPr>
              <p14:xfrm>
                <a:off x="3196788" y="2281953"/>
                <a:ext cx="259560" cy="41400"/>
              </p14:xfrm>
            </p:contentPart>
          </mc:Choice>
          <mc:Fallback xmlns="">
            <p:pic>
              <p:nvPicPr>
                <p:cNvPr id="20" name="Ink 19">
                  <a:extLst>
                    <a:ext uri="{FF2B5EF4-FFF2-40B4-BE49-F238E27FC236}">
                      <a16:creationId xmlns:a16="http://schemas.microsoft.com/office/drawing/2014/main" id="{0012CDCD-C8BC-7E45-89B6-E4532282B30E}"/>
                    </a:ext>
                  </a:extLst>
                </p:cNvPr>
                <p:cNvPicPr/>
                <p:nvPr/>
              </p:nvPicPr>
              <p:blipFill>
                <a:blip r:embed="rId107"/>
                <a:stretch>
                  <a:fillRect/>
                </a:stretch>
              </p:blipFill>
              <p:spPr>
                <a:xfrm>
                  <a:off x="3181668" y="2266473"/>
                  <a:ext cx="290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 name="Ink 20">
                  <a:extLst>
                    <a:ext uri="{FF2B5EF4-FFF2-40B4-BE49-F238E27FC236}">
                      <a16:creationId xmlns:a16="http://schemas.microsoft.com/office/drawing/2014/main" id="{0ABFA316-2ECD-B347-AF2E-B56C35B10F47}"/>
                    </a:ext>
                  </a:extLst>
                </p14:cNvPr>
                <p14:cNvContentPartPr/>
                <p14:nvPr/>
              </p14:nvContentPartPr>
              <p14:xfrm>
                <a:off x="3698268" y="1728993"/>
                <a:ext cx="505800" cy="734760"/>
              </p14:xfrm>
            </p:contentPart>
          </mc:Choice>
          <mc:Fallback xmlns="">
            <p:pic>
              <p:nvPicPr>
                <p:cNvPr id="21" name="Ink 20">
                  <a:extLst>
                    <a:ext uri="{FF2B5EF4-FFF2-40B4-BE49-F238E27FC236}">
                      <a16:creationId xmlns:a16="http://schemas.microsoft.com/office/drawing/2014/main" id="{0ABFA316-2ECD-B347-AF2E-B56C35B10F47}"/>
                    </a:ext>
                  </a:extLst>
                </p:cNvPr>
                <p:cNvPicPr/>
                <p:nvPr/>
              </p:nvPicPr>
              <p:blipFill>
                <a:blip r:embed="rId109"/>
                <a:stretch>
                  <a:fillRect/>
                </a:stretch>
              </p:blipFill>
              <p:spPr>
                <a:xfrm>
                  <a:off x="3682788" y="1713873"/>
                  <a:ext cx="53604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2" name="Ink 21">
                  <a:extLst>
                    <a:ext uri="{FF2B5EF4-FFF2-40B4-BE49-F238E27FC236}">
                      <a16:creationId xmlns:a16="http://schemas.microsoft.com/office/drawing/2014/main" id="{69CC2B10-1F5C-8245-AFC8-D021E8042C64}"/>
                    </a:ext>
                  </a:extLst>
                </p14:cNvPr>
                <p14:cNvContentPartPr/>
                <p14:nvPr/>
              </p14:nvContentPartPr>
              <p14:xfrm>
                <a:off x="4319628" y="2238393"/>
                <a:ext cx="52200" cy="164520"/>
              </p14:xfrm>
            </p:contentPart>
          </mc:Choice>
          <mc:Fallback xmlns="">
            <p:pic>
              <p:nvPicPr>
                <p:cNvPr id="22" name="Ink 21">
                  <a:extLst>
                    <a:ext uri="{FF2B5EF4-FFF2-40B4-BE49-F238E27FC236}">
                      <a16:creationId xmlns:a16="http://schemas.microsoft.com/office/drawing/2014/main" id="{69CC2B10-1F5C-8245-AFC8-D021E8042C64}"/>
                    </a:ext>
                  </a:extLst>
                </p:cNvPr>
                <p:cNvPicPr/>
                <p:nvPr/>
              </p:nvPicPr>
              <p:blipFill>
                <a:blip r:embed="rId111"/>
                <a:stretch>
                  <a:fillRect/>
                </a:stretch>
              </p:blipFill>
              <p:spPr>
                <a:xfrm>
                  <a:off x="4304148" y="2223273"/>
                  <a:ext cx="82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3" name="Ink 22">
                  <a:extLst>
                    <a:ext uri="{FF2B5EF4-FFF2-40B4-BE49-F238E27FC236}">
                      <a16:creationId xmlns:a16="http://schemas.microsoft.com/office/drawing/2014/main" id="{BF68BD80-BCF4-A54A-8B31-B80D35680505}"/>
                    </a:ext>
                  </a:extLst>
                </p14:cNvPr>
                <p14:cNvContentPartPr/>
                <p14:nvPr/>
              </p14:nvContentPartPr>
              <p14:xfrm>
                <a:off x="4335468" y="2016993"/>
                <a:ext cx="230040" cy="148680"/>
              </p14:xfrm>
            </p:contentPart>
          </mc:Choice>
          <mc:Fallback xmlns="">
            <p:pic>
              <p:nvPicPr>
                <p:cNvPr id="23" name="Ink 22">
                  <a:extLst>
                    <a:ext uri="{FF2B5EF4-FFF2-40B4-BE49-F238E27FC236}">
                      <a16:creationId xmlns:a16="http://schemas.microsoft.com/office/drawing/2014/main" id="{BF68BD80-BCF4-A54A-8B31-B80D35680505}"/>
                    </a:ext>
                  </a:extLst>
                </p:cNvPr>
                <p:cNvPicPr/>
                <p:nvPr/>
              </p:nvPicPr>
              <p:blipFill>
                <a:blip r:embed="rId113"/>
                <a:stretch>
                  <a:fillRect/>
                </a:stretch>
              </p:blipFill>
              <p:spPr>
                <a:xfrm>
                  <a:off x="4319988" y="2001873"/>
                  <a:ext cx="260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 name="Ink 23">
                  <a:extLst>
                    <a:ext uri="{FF2B5EF4-FFF2-40B4-BE49-F238E27FC236}">
                      <a16:creationId xmlns:a16="http://schemas.microsoft.com/office/drawing/2014/main" id="{66D6B79C-0BD4-B345-94E8-42A7588902BF}"/>
                    </a:ext>
                  </a:extLst>
                </p14:cNvPr>
                <p14:cNvContentPartPr/>
                <p14:nvPr/>
              </p14:nvContentPartPr>
              <p14:xfrm>
                <a:off x="4595748" y="1717833"/>
                <a:ext cx="59040" cy="593280"/>
              </p14:xfrm>
            </p:contentPart>
          </mc:Choice>
          <mc:Fallback xmlns="">
            <p:pic>
              <p:nvPicPr>
                <p:cNvPr id="24" name="Ink 23">
                  <a:extLst>
                    <a:ext uri="{FF2B5EF4-FFF2-40B4-BE49-F238E27FC236}">
                      <a16:creationId xmlns:a16="http://schemas.microsoft.com/office/drawing/2014/main" id="{66D6B79C-0BD4-B345-94E8-42A7588902BF}"/>
                    </a:ext>
                  </a:extLst>
                </p:cNvPr>
                <p:cNvPicPr/>
                <p:nvPr/>
              </p:nvPicPr>
              <p:blipFill>
                <a:blip r:embed="rId115"/>
                <a:stretch>
                  <a:fillRect/>
                </a:stretch>
              </p:blipFill>
              <p:spPr>
                <a:xfrm>
                  <a:off x="4580628" y="1702713"/>
                  <a:ext cx="8964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 name="Ink 24">
                  <a:extLst>
                    <a:ext uri="{FF2B5EF4-FFF2-40B4-BE49-F238E27FC236}">
                      <a16:creationId xmlns:a16="http://schemas.microsoft.com/office/drawing/2014/main" id="{22428935-F6E2-4348-B4A9-2691428EC6EF}"/>
                    </a:ext>
                  </a:extLst>
                </p14:cNvPr>
                <p14:cNvContentPartPr/>
                <p14:nvPr/>
              </p14:nvContentPartPr>
              <p14:xfrm>
                <a:off x="4731828" y="2096553"/>
                <a:ext cx="237960" cy="206280"/>
              </p14:xfrm>
            </p:contentPart>
          </mc:Choice>
          <mc:Fallback xmlns="">
            <p:pic>
              <p:nvPicPr>
                <p:cNvPr id="25" name="Ink 24">
                  <a:extLst>
                    <a:ext uri="{FF2B5EF4-FFF2-40B4-BE49-F238E27FC236}">
                      <a16:creationId xmlns:a16="http://schemas.microsoft.com/office/drawing/2014/main" id="{22428935-F6E2-4348-B4A9-2691428EC6EF}"/>
                    </a:ext>
                  </a:extLst>
                </p:cNvPr>
                <p:cNvPicPr/>
                <p:nvPr/>
              </p:nvPicPr>
              <p:blipFill>
                <a:blip r:embed="rId117"/>
                <a:stretch>
                  <a:fillRect/>
                </a:stretch>
              </p:blipFill>
              <p:spPr>
                <a:xfrm>
                  <a:off x="4716348" y="2081433"/>
                  <a:ext cx="2685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6" name="Ink 25">
                  <a:extLst>
                    <a:ext uri="{FF2B5EF4-FFF2-40B4-BE49-F238E27FC236}">
                      <a16:creationId xmlns:a16="http://schemas.microsoft.com/office/drawing/2014/main" id="{ACFE8252-0322-1A42-9D39-887066EFA990}"/>
                    </a:ext>
                  </a:extLst>
                </p14:cNvPr>
                <p14:cNvContentPartPr/>
                <p14:nvPr/>
              </p14:nvContentPartPr>
              <p14:xfrm>
                <a:off x="5148348" y="1875873"/>
                <a:ext cx="54720" cy="448200"/>
              </p14:xfrm>
            </p:contentPart>
          </mc:Choice>
          <mc:Fallback xmlns="">
            <p:pic>
              <p:nvPicPr>
                <p:cNvPr id="26" name="Ink 25">
                  <a:extLst>
                    <a:ext uri="{FF2B5EF4-FFF2-40B4-BE49-F238E27FC236}">
                      <a16:creationId xmlns:a16="http://schemas.microsoft.com/office/drawing/2014/main" id="{ACFE8252-0322-1A42-9D39-887066EFA990}"/>
                    </a:ext>
                  </a:extLst>
                </p:cNvPr>
                <p:cNvPicPr/>
                <p:nvPr/>
              </p:nvPicPr>
              <p:blipFill>
                <a:blip r:embed="rId119"/>
                <a:stretch>
                  <a:fillRect/>
                </a:stretch>
              </p:blipFill>
              <p:spPr>
                <a:xfrm>
                  <a:off x="5132868" y="1860753"/>
                  <a:ext cx="849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7" name="Ink 26">
                  <a:extLst>
                    <a:ext uri="{FF2B5EF4-FFF2-40B4-BE49-F238E27FC236}">
                      <a16:creationId xmlns:a16="http://schemas.microsoft.com/office/drawing/2014/main" id="{F465CD39-B6B0-634C-A9D8-76F2DE8C36D3}"/>
                    </a:ext>
                  </a:extLst>
                </p14:cNvPr>
                <p14:cNvContentPartPr/>
                <p14:nvPr/>
              </p14:nvContentPartPr>
              <p14:xfrm>
                <a:off x="5060508" y="2048673"/>
                <a:ext cx="388080" cy="256680"/>
              </p14:xfrm>
            </p:contentPart>
          </mc:Choice>
          <mc:Fallback xmlns="">
            <p:pic>
              <p:nvPicPr>
                <p:cNvPr id="27" name="Ink 26">
                  <a:extLst>
                    <a:ext uri="{FF2B5EF4-FFF2-40B4-BE49-F238E27FC236}">
                      <a16:creationId xmlns:a16="http://schemas.microsoft.com/office/drawing/2014/main" id="{F465CD39-B6B0-634C-A9D8-76F2DE8C36D3}"/>
                    </a:ext>
                  </a:extLst>
                </p:cNvPr>
                <p:cNvPicPr/>
                <p:nvPr/>
              </p:nvPicPr>
              <p:blipFill>
                <a:blip r:embed="rId121"/>
                <a:stretch>
                  <a:fillRect/>
                </a:stretch>
              </p:blipFill>
              <p:spPr>
                <a:xfrm>
                  <a:off x="5045388" y="2033553"/>
                  <a:ext cx="4186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8" name="Ink 27">
                  <a:extLst>
                    <a:ext uri="{FF2B5EF4-FFF2-40B4-BE49-F238E27FC236}">
                      <a16:creationId xmlns:a16="http://schemas.microsoft.com/office/drawing/2014/main" id="{FF4E677B-2072-F84D-8FB5-53DADB2A60DA}"/>
                    </a:ext>
                  </a:extLst>
                </p14:cNvPr>
                <p14:cNvContentPartPr/>
                <p14:nvPr/>
              </p14:nvContentPartPr>
              <p14:xfrm>
                <a:off x="5612388" y="2112393"/>
                <a:ext cx="20520" cy="189360"/>
              </p14:xfrm>
            </p:contentPart>
          </mc:Choice>
          <mc:Fallback xmlns="">
            <p:pic>
              <p:nvPicPr>
                <p:cNvPr id="28" name="Ink 27">
                  <a:extLst>
                    <a:ext uri="{FF2B5EF4-FFF2-40B4-BE49-F238E27FC236}">
                      <a16:creationId xmlns:a16="http://schemas.microsoft.com/office/drawing/2014/main" id="{FF4E677B-2072-F84D-8FB5-53DADB2A60DA}"/>
                    </a:ext>
                  </a:extLst>
                </p:cNvPr>
                <p:cNvPicPr/>
                <p:nvPr/>
              </p:nvPicPr>
              <p:blipFill>
                <a:blip r:embed="rId123"/>
                <a:stretch>
                  <a:fillRect/>
                </a:stretch>
              </p:blipFill>
              <p:spPr>
                <a:xfrm>
                  <a:off x="5597268" y="2097273"/>
                  <a:ext cx="51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9" name="Ink 28">
                  <a:extLst>
                    <a:ext uri="{FF2B5EF4-FFF2-40B4-BE49-F238E27FC236}">
                      <a16:creationId xmlns:a16="http://schemas.microsoft.com/office/drawing/2014/main" id="{C2013378-F122-BA41-934D-0A8E7F6309A2}"/>
                    </a:ext>
                  </a:extLst>
                </p14:cNvPr>
                <p14:cNvContentPartPr/>
                <p14:nvPr/>
              </p14:nvContentPartPr>
              <p14:xfrm>
                <a:off x="5546868" y="2034993"/>
                <a:ext cx="717480" cy="246240"/>
              </p14:xfrm>
            </p:contentPart>
          </mc:Choice>
          <mc:Fallback xmlns="">
            <p:pic>
              <p:nvPicPr>
                <p:cNvPr id="29" name="Ink 28">
                  <a:extLst>
                    <a:ext uri="{FF2B5EF4-FFF2-40B4-BE49-F238E27FC236}">
                      <a16:creationId xmlns:a16="http://schemas.microsoft.com/office/drawing/2014/main" id="{C2013378-F122-BA41-934D-0A8E7F6309A2}"/>
                    </a:ext>
                  </a:extLst>
                </p:cNvPr>
                <p:cNvPicPr/>
                <p:nvPr/>
              </p:nvPicPr>
              <p:blipFill>
                <a:blip r:embed="rId125"/>
                <a:stretch>
                  <a:fillRect/>
                </a:stretch>
              </p:blipFill>
              <p:spPr>
                <a:xfrm>
                  <a:off x="5531748" y="2019873"/>
                  <a:ext cx="748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 name="Ink 40">
                  <a:extLst>
                    <a:ext uri="{FF2B5EF4-FFF2-40B4-BE49-F238E27FC236}">
                      <a16:creationId xmlns:a16="http://schemas.microsoft.com/office/drawing/2014/main" id="{3F1C69B2-9514-4046-9CBB-632B0A123306}"/>
                    </a:ext>
                  </a:extLst>
                </p14:cNvPr>
                <p14:cNvContentPartPr/>
                <p14:nvPr/>
              </p14:nvContentPartPr>
              <p14:xfrm>
                <a:off x="1358628" y="2878833"/>
                <a:ext cx="363600" cy="403560"/>
              </p14:xfrm>
            </p:contentPart>
          </mc:Choice>
          <mc:Fallback xmlns="">
            <p:pic>
              <p:nvPicPr>
                <p:cNvPr id="41" name="Ink 40">
                  <a:extLst>
                    <a:ext uri="{FF2B5EF4-FFF2-40B4-BE49-F238E27FC236}">
                      <a16:creationId xmlns:a16="http://schemas.microsoft.com/office/drawing/2014/main" id="{3F1C69B2-9514-4046-9CBB-632B0A123306}"/>
                    </a:ext>
                  </a:extLst>
                </p:cNvPr>
                <p:cNvPicPr/>
                <p:nvPr/>
              </p:nvPicPr>
              <p:blipFill>
                <a:blip r:embed="rId127"/>
                <a:stretch>
                  <a:fillRect/>
                </a:stretch>
              </p:blipFill>
              <p:spPr>
                <a:xfrm>
                  <a:off x="1343508" y="2863353"/>
                  <a:ext cx="3942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2" name="Ink 41">
                  <a:extLst>
                    <a:ext uri="{FF2B5EF4-FFF2-40B4-BE49-F238E27FC236}">
                      <a16:creationId xmlns:a16="http://schemas.microsoft.com/office/drawing/2014/main" id="{2435EFFA-D621-FF42-89D2-B1A5508E8158}"/>
                    </a:ext>
                  </a:extLst>
                </p14:cNvPr>
                <p14:cNvContentPartPr/>
                <p14:nvPr/>
              </p14:nvContentPartPr>
              <p14:xfrm>
                <a:off x="2411988" y="2904033"/>
                <a:ext cx="239040" cy="284760"/>
              </p14:xfrm>
            </p:contentPart>
          </mc:Choice>
          <mc:Fallback xmlns="">
            <p:pic>
              <p:nvPicPr>
                <p:cNvPr id="42" name="Ink 41">
                  <a:extLst>
                    <a:ext uri="{FF2B5EF4-FFF2-40B4-BE49-F238E27FC236}">
                      <a16:creationId xmlns:a16="http://schemas.microsoft.com/office/drawing/2014/main" id="{2435EFFA-D621-FF42-89D2-B1A5508E8158}"/>
                    </a:ext>
                  </a:extLst>
                </p:cNvPr>
                <p:cNvPicPr/>
                <p:nvPr/>
              </p:nvPicPr>
              <p:blipFill>
                <a:blip r:embed="rId129"/>
                <a:stretch>
                  <a:fillRect/>
                </a:stretch>
              </p:blipFill>
              <p:spPr>
                <a:xfrm>
                  <a:off x="2396868" y="2888913"/>
                  <a:ext cx="2696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3" name="Ink 42">
                  <a:extLst>
                    <a:ext uri="{FF2B5EF4-FFF2-40B4-BE49-F238E27FC236}">
                      <a16:creationId xmlns:a16="http://schemas.microsoft.com/office/drawing/2014/main" id="{0DB2A978-B38B-E34D-8841-355B8DFEA192}"/>
                    </a:ext>
                  </a:extLst>
                </p14:cNvPr>
                <p14:cNvContentPartPr/>
                <p14:nvPr/>
              </p14:nvContentPartPr>
              <p14:xfrm>
                <a:off x="2774508" y="2900793"/>
                <a:ext cx="801360" cy="857160"/>
              </p14:xfrm>
            </p:contentPart>
          </mc:Choice>
          <mc:Fallback xmlns="">
            <p:pic>
              <p:nvPicPr>
                <p:cNvPr id="43" name="Ink 42">
                  <a:extLst>
                    <a:ext uri="{FF2B5EF4-FFF2-40B4-BE49-F238E27FC236}">
                      <a16:creationId xmlns:a16="http://schemas.microsoft.com/office/drawing/2014/main" id="{0DB2A978-B38B-E34D-8841-355B8DFEA192}"/>
                    </a:ext>
                  </a:extLst>
                </p:cNvPr>
                <p:cNvPicPr/>
                <p:nvPr/>
              </p:nvPicPr>
              <p:blipFill>
                <a:blip r:embed="rId131"/>
                <a:stretch>
                  <a:fillRect/>
                </a:stretch>
              </p:blipFill>
              <p:spPr>
                <a:xfrm>
                  <a:off x="2759388" y="2885313"/>
                  <a:ext cx="83160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4" name="Ink 43">
                  <a:extLst>
                    <a:ext uri="{FF2B5EF4-FFF2-40B4-BE49-F238E27FC236}">
                      <a16:creationId xmlns:a16="http://schemas.microsoft.com/office/drawing/2014/main" id="{6524A010-8745-7E4E-B0FA-A9B234BC0633}"/>
                    </a:ext>
                  </a:extLst>
                </p14:cNvPr>
                <p14:cNvContentPartPr/>
                <p14:nvPr/>
              </p14:nvContentPartPr>
              <p14:xfrm>
                <a:off x="4114788" y="2664273"/>
                <a:ext cx="32040" cy="462960"/>
              </p14:xfrm>
            </p:contentPart>
          </mc:Choice>
          <mc:Fallback xmlns="">
            <p:pic>
              <p:nvPicPr>
                <p:cNvPr id="44" name="Ink 43">
                  <a:extLst>
                    <a:ext uri="{FF2B5EF4-FFF2-40B4-BE49-F238E27FC236}">
                      <a16:creationId xmlns:a16="http://schemas.microsoft.com/office/drawing/2014/main" id="{6524A010-8745-7E4E-B0FA-A9B234BC0633}"/>
                    </a:ext>
                  </a:extLst>
                </p:cNvPr>
                <p:cNvPicPr/>
                <p:nvPr/>
              </p:nvPicPr>
              <p:blipFill>
                <a:blip r:embed="rId133"/>
                <a:stretch>
                  <a:fillRect/>
                </a:stretch>
              </p:blipFill>
              <p:spPr>
                <a:xfrm>
                  <a:off x="4099308" y="2648793"/>
                  <a:ext cx="626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5" name="Ink 44">
                  <a:extLst>
                    <a:ext uri="{FF2B5EF4-FFF2-40B4-BE49-F238E27FC236}">
                      <a16:creationId xmlns:a16="http://schemas.microsoft.com/office/drawing/2014/main" id="{EF2A1C53-6946-4D49-A8FC-A62A3D0758F7}"/>
                    </a:ext>
                  </a:extLst>
                </p14:cNvPr>
                <p14:cNvContentPartPr/>
                <p14:nvPr/>
              </p14:nvContentPartPr>
              <p14:xfrm>
                <a:off x="3972588" y="2884953"/>
                <a:ext cx="490320" cy="225000"/>
              </p14:xfrm>
            </p:contentPart>
          </mc:Choice>
          <mc:Fallback xmlns="">
            <p:pic>
              <p:nvPicPr>
                <p:cNvPr id="45" name="Ink 44">
                  <a:extLst>
                    <a:ext uri="{FF2B5EF4-FFF2-40B4-BE49-F238E27FC236}">
                      <a16:creationId xmlns:a16="http://schemas.microsoft.com/office/drawing/2014/main" id="{EF2A1C53-6946-4D49-A8FC-A62A3D0758F7}"/>
                    </a:ext>
                  </a:extLst>
                </p:cNvPr>
                <p:cNvPicPr/>
                <p:nvPr/>
              </p:nvPicPr>
              <p:blipFill>
                <a:blip r:embed="rId135"/>
                <a:stretch>
                  <a:fillRect/>
                </a:stretch>
              </p:blipFill>
              <p:spPr>
                <a:xfrm>
                  <a:off x="3957468" y="2869473"/>
                  <a:ext cx="520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9" name="Ink 48">
                  <a:extLst>
                    <a:ext uri="{FF2B5EF4-FFF2-40B4-BE49-F238E27FC236}">
                      <a16:creationId xmlns:a16="http://schemas.microsoft.com/office/drawing/2014/main" id="{88B381BB-8291-FE4B-9D06-B084656716F2}"/>
                    </a:ext>
                  </a:extLst>
                </p14:cNvPr>
                <p14:cNvContentPartPr/>
                <p14:nvPr/>
              </p14:nvContentPartPr>
              <p14:xfrm>
                <a:off x="5123148" y="2748153"/>
                <a:ext cx="251280" cy="224280"/>
              </p14:xfrm>
            </p:contentPart>
          </mc:Choice>
          <mc:Fallback xmlns="">
            <p:pic>
              <p:nvPicPr>
                <p:cNvPr id="49" name="Ink 48">
                  <a:extLst>
                    <a:ext uri="{FF2B5EF4-FFF2-40B4-BE49-F238E27FC236}">
                      <a16:creationId xmlns:a16="http://schemas.microsoft.com/office/drawing/2014/main" id="{88B381BB-8291-FE4B-9D06-B084656716F2}"/>
                    </a:ext>
                  </a:extLst>
                </p:cNvPr>
                <p:cNvPicPr/>
                <p:nvPr/>
              </p:nvPicPr>
              <p:blipFill>
                <a:blip r:embed="rId137"/>
                <a:stretch>
                  <a:fillRect/>
                </a:stretch>
              </p:blipFill>
              <p:spPr>
                <a:xfrm>
                  <a:off x="5107668" y="2732673"/>
                  <a:ext cx="281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0" name="Ink 49">
                  <a:extLst>
                    <a:ext uri="{FF2B5EF4-FFF2-40B4-BE49-F238E27FC236}">
                      <a16:creationId xmlns:a16="http://schemas.microsoft.com/office/drawing/2014/main" id="{308FA5B1-D155-8446-AD94-D1613394FBFE}"/>
                    </a:ext>
                  </a:extLst>
                </p14:cNvPr>
                <p14:cNvContentPartPr/>
                <p14:nvPr/>
              </p14:nvContentPartPr>
              <p14:xfrm>
                <a:off x="5423028" y="2655273"/>
                <a:ext cx="795960" cy="311400"/>
              </p14:xfrm>
            </p:contentPart>
          </mc:Choice>
          <mc:Fallback xmlns="">
            <p:pic>
              <p:nvPicPr>
                <p:cNvPr id="50" name="Ink 49">
                  <a:extLst>
                    <a:ext uri="{FF2B5EF4-FFF2-40B4-BE49-F238E27FC236}">
                      <a16:creationId xmlns:a16="http://schemas.microsoft.com/office/drawing/2014/main" id="{308FA5B1-D155-8446-AD94-D1613394FBFE}"/>
                    </a:ext>
                  </a:extLst>
                </p:cNvPr>
                <p:cNvPicPr/>
                <p:nvPr/>
              </p:nvPicPr>
              <p:blipFill>
                <a:blip r:embed="rId139"/>
                <a:stretch>
                  <a:fillRect/>
                </a:stretch>
              </p:blipFill>
              <p:spPr>
                <a:xfrm>
                  <a:off x="5407908" y="2640153"/>
                  <a:ext cx="826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1" name="Ink 50">
                  <a:extLst>
                    <a:ext uri="{FF2B5EF4-FFF2-40B4-BE49-F238E27FC236}">
                      <a16:creationId xmlns:a16="http://schemas.microsoft.com/office/drawing/2014/main" id="{3CC0FBAD-AB42-B44A-B317-81035DF9E346}"/>
                    </a:ext>
                  </a:extLst>
                </p14:cNvPr>
                <p14:cNvContentPartPr/>
                <p14:nvPr/>
              </p14:nvContentPartPr>
              <p14:xfrm>
                <a:off x="6306108" y="2654553"/>
                <a:ext cx="255960" cy="243720"/>
              </p14:xfrm>
            </p:contentPart>
          </mc:Choice>
          <mc:Fallback xmlns="">
            <p:pic>
              <p:nvPicPr>
                <p:cNvPr id="51" name="Ink 50">
                  <a:extLst>
                    <a:ext uri="{FF2B5EF4-FFF2-40B4-BE49-F238E27FC236}">
                      <a16:creationId xmlns:a16="http://schemas.microsoft.com/office/drawing/2014/main" id="{3CC0FBAD-AB42-B44A-B317-81035DF9E346}"/>
                    </a:ext>
                  </a:extLst>
                </p:cNvPr>
                <p:cNvPicPr/>
                <p:nvPr/>
              </p:nvPicPr>
              <p:blipFill>
                <a:blip r:embed="rId141"/>
                <a:stretch>
                  <a:fillRect/>
                </a:stretch>
              </p:blipFill>
              <p:spPr>
                <a:xfrm>
                  <a:off x="6290988" y="2639433"/>
                  <a:ext cx="286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2" name="Ink 51">
                  <a:extLst>
                    <a:ext uri="{FF2B5EF4-FFF2-40B4-BE49-F238E27FC236}">
                      <a16:creationId xmlns:a16="http://schemas.microsoft.com/office/drawing/2014/main" id="{C2253725-2F7D-A848-A435-D8A382794F58}"/>
                    </a:ext>
                  </a:extLst>
                </p14:cNvPr>
                <p14:cNvContentPartPr/>
                <p14:nvPr/>
              </p14:nvContentPartPr>
              <p14:xfrm>
                <a:off x="6581868" y="2664993"/>
                <a:ext cx="1059480" cy="251280"/>
              </p14:xfrm>
            </p:contentPart>
          </mc:Choice>
          <mc:Fallback xmlns="">
            <p:pic>
              <p:nvPicPr>
                <p:cNvPr id="52" name="Ink 51">
                  <a:extLst>
                    <a:ext uri="{FF2B5EF4-FFF2-40B4-BE49-F238E27FC236}">
                      <a16:creationId xmlns:a16="http://schemas.microsoft.com/office/drawing/2014/main" id="{C2253725-2F7D-A848-A435-D8A382794F58}"/>
                    </a:ext>
                  </a:extLst>
                </p:cNvPr>
                <p:cNvPicPr/>
                <p:nvPr/>
              </p:nvPicPr>
              <p:blipFill>
                <a:blip r:embed="rId143"/>
                <a:stretch>
                  <a:fillRect/>
                </a:stretch>
              </p:blipFill>
              <p:spPr>
                <a:xfrm>
                  <a:off x="6566748" y="2649513"/>
                  <a:ext cx="10897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3" name="Ink 52">
                  <a:extLst>
                    <a:ext uri="{FF2B5EF4-FFF2-40B4-BE49-F238E27FC236}">
                      <a16:creationId xmlns:a16="http://schemas.microsoft.com/office/drawing/2014/main" id="{588BA248-BCB2-E647-9485-D69D9668AEF8}"/>
                    </a:ext>
                  </a:extLst>
                </p14:cNvPr>
                <p14:cNvContentPartPr/>
                <p14:nvPr/>
              </p14:nvContentPartPr>
              <p14:xfrm>
                <a:off x="7937628" y="2438553"/>
                <a:ext cx="1472400" cy="411840"/>
              </p14:xfrm>
            </p:contentPart>
          </mc:Choice>
          <mc:Fallback xmlns="">
            <p:pic>
              <p:nvPicPr>
                <p:cNvPr id="53" name="Ink 52">
                  <a:extLst>
                    <a:ext uri="{FF2B5EF4-FFF2-40B4-BE49-F238E27FC236}">
                      <a16:creationId xmlns:a16="http://schemas.microsoft.com/office/drawing/2014/main" id="{588BA248-BCB2-E647-9485-D69D9668AEF8}"/>
                    </a:ext>
                  </a:extLst>
                </p:cNvPr>
                <p:cNvPicPr/>
                <p:nvPr/>
              </p:nvPicPr>
              <p:blipFill>
                <a:blip r:embed="rId145"/>
                <a:stretch>
                  <a:fillRect/>
                </a:stretch>
              </p:blipFill>
              <p:spPr>
                <a:xfrm>
                  <a:off x="7922148" y="2423433"/>
                  <a:ext cx="15030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 name="Ink 53">
                  <a:extLst>
                    <a:ext uri="{FF2B5EF4-FFF2-40B4-BE49-F238E27FC236}">
                      <a16:creationId xmlns:a16="http://schemas.microsoft.com/office/drawing/2014/main" id="{3A08955D-90D5-4C43-82BF-DE3F55BE24CE}"/>
                    </a:ext>
                  </a:extLst>
                </p14:cNvPr>
                <p14:cNvContentPartPr/>
                <p14:nvPr/>
              </p14:nvContentPartPr>
              <p14:xfrm>
                <a:off x="7850868" y="3005913"/>
                <a:ext cx="1800360" cy="115560"/>
              </p14:xfrm>
            </p:contentPart>
          </mc:Choice>
          <mc:Fallback xmlns="">
            <p:pic>
              <p:nvPicPr>
                <p:cNvPr id="54" name="Ink 53">
                  <a:extLst>
                    <a:ext uri="{FF2B5EF4-FFF2-40B4-BE49-F238E27FC236}">
                      <a16:creationId xmlns:a16="http://schemas.microsoft.com/office/drawing/2014/main" id="{3A08955D-90D5-4C43-82BF-DE3F55BE24CE}"/>
                    </a:ext>
                  </a:extLst>
                </p:cNvPr>
                <p:cNvPicPr/>
                <p:nvPr/>
              </p:nvPicPr>
              <p:blipFill>
                <a:blip r:embed="rId147"/>
                <a:stretch>
                  <a:fillRect/>
                </a:stretch>
              </p:blipFill>
              <p:spPr>
                <a:xfrm>
                  <a:off x="7835748" y="2990793"/>
                  <a:ext cx="1830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 name="Ink 55">
                  <a:extLst>
                    <a:ext uri="{FF2B5EF4-FFF2-40B4-BE49-F238E27FC236}">
                      <a16:creationId xmlns:a16="http://schemas.microsoft.com/office/drawing/2014/main" id="{55DDFCDE-DA17-4945-BDD2-792D6A230E55}"/>
                    </a:ext>
                  </a:extLst>
                </p14:cNvPr>
                <p14:cNvContentPartPr/>
                <p14:nvPr/>
              </p14:nvContentPartPr>
              <p14:xfrm>
                <a:off x="1150548" y="3500553"/>
                <a:ext cx="362160" cy="1135080"/>
              </p14:xfrm>
            </p:contentPart>
          </mc:Choice>
          <mc:Fallback xmlns="">
            <p:pic>
              <p:nvPicPr>
                <p:cNvPr id="56" name="Ink 55">
                  <a:extLst>
                    <a:ext uri="{FF2B5EF4-FFF2-40B4-BE49-F238E27FC236}">
                      <a16:creationId xmlns:a16="http://schemas.microsoft.com/office/drawing/2014/main" id="{55DDFCDE-DA17-4945-BDD2-792D6A230E55}"/>
                    </a:ext>
                  </a:extLst>
                </p:cNvPr>
                <p:cNvPicPr/>
                <p:nvPr/>
              </p:nvPicPr>
              <p:blipFill>
                <a:blip r:embed="rId149"/>
                <a:stretch>
                  <a:fillRect/>
                </a:stretch>
              </p:blipFill>
              <p:spPr>
                <a:xfrm>
                  <a:off x="1135428" y="3485433"/>
                  <a:ext cx="392760" cy="1165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7" name="Ink 56">
                  <a:extLst>
                    <a:ext uri="{FF2B5EF4-FFF2-40B4-BE49-F238E27FC236}">
                      <a16:creationId xmlns:a16="http://schemas.microsoft.com/office/drawing/2014/main" id="{3B007CEF-EBDC-2E4B-958A-FBC626AD1EC0}"/>
                    </a:ext>
                  </a:extLst>
                </p14:cNvPr>
                <p14:cNvContentPartPr/>
                <p14:nvPr/>
              </p14:nvContentPartPr>
              <p14:xfrm>
                <a:off x="2217948" y="3657513"/>
                <a:ext cx="24120" cy="307800"/>
              </p14:xfrm>
            </p:contentPart>
          </mc:Choice>
          <mc:Fallback xmlns="">
            <p:pic>
              <p:nvPicPr>
                <p:cNvPr id="57" name="Ink 56">
                  <a:extLst>
                    <a:ext uri="{FF2B5EF4-FFF2-40B4-BE49-F238E27FC236}">
                      <a16:creationId xmlns:a16="http://schemas.microsoft.com/office/drawing/2014/main" id="{3B007CEF-EBDC-2E4B-958A-FBC626AD1EC0}"/>
                    </a:ext>
                  </a:extLst>
                </p:cNvPr>
                <p:cNvPicPr/>
                <p:nvPr/>
              </p:nvPicPr>
              <p:blipFill>
                <a:blip r:embed="rId151"/>
                <a:stretch>
                  <a:fillRect/>
                </a:stretch>
              </p:blipFill>
              <p:spPr>
                <a:xfrm>
                  <a:off x="2202828" y="3642033"/>
                  <a:ext cx="547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8" name="Ink 57">
                  <a:extLst>
                    <a:ext uri="{FF2B5EF4-FFF2-40B4-BE49-F238E27FC236}">
                      <a16:creationId xmlns:a16="http://schemas.microsoft.com/office/drawing/2014/main" id="{D9BC32BC-E669-DC4F-BEBA-D13E5C4E5AC4}"/>
                    </a:ext>
                  </a:extLst>
                </p14:cNvPr>
                <p14:cNvContentPartPr/>
                <p14:nvPr/>
              </p14:nvContentPartPr>
              <p14:xfrm>
                <a:off x="2096628" y="3453033"/>
                <a:ext cx="494280" cy="451800"/>
              </p14:xfrm>
            </p:contentPart>
          </mc:Choice>
          <mc:Fallback xmlns="">
            <p:pic>
              <p:nvPicPr>
                <p:cNvPr id="58" name="Ink 57">
                  <a:extLst>
                    <a:ext uri="{FF2B5EF4-FFF2-40B4-BE49-F238E27FC236}">
                      <a16:creationId xmlns:a16="http://schemas.microsoft.com/office/drawing/2014/main" id="{D9BC32BC-E669-DC4F-BEBA-D13E5C4E5AC4}"/>
                    </a:ext>
                  </a:extLst>
                </p:cNvPr>
                <p:cNvPicPr/>
                <p:nvPr/>
              </p:nvPicPr>
              <p:blipFill>
                <a:blip r:embed="rId153"/>
                <a:stretch>
                  <a:fillRect/>
                </a:stretch>
              </p:blipFill>
              <p:spPr>
                <a:xfrm>
                  <a:off x="2081508" y="3437553"/>
                  <a:ext cx="52488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9" name="Ink 58">
                  <a:extLst>
                    <a:ext uri="{FF2B5EF4-FFF2-40B4-BE49-F238E27FC236}">
                      <a16:creationId xmlns:a16="http://schemas.microsoft.com/office/drawing/2014/main" id="{83D287AF-C9E2-464E-9CF0-12D787B7AF6E}"/>
                    </a:ext>
                  </a:extLst>
                </p14:cNvPr>
                <p14:cNvContentPartPr/>
                <p14:nvPr/>
              </p14:nvContentPartPr>
              <p14:xfrm>
                <a:off x="2758668" y="3694233"/>
                <a:ext cx="76680" cy="124560"/>
              </p14:xfrm>
            </p:contentPart>
          </mc:Choice>
          <mc:Fallback xmlns="">
            <p:pic>
              <p:nvPicPr>
                <p:cNvPr id="59" name="Ink 58">
                  <a:extLst>
                    <a:ext uri="{FF2B5EF4-FFF2-40B4-BE49-F238E27FC236}">
                      <a16:creationId xmlns:a16="http://schemas.microsoft.com/office/drawing/2014/main" id="{83D287AF-C9E2-464E-9CF0-12D787B7AF6E}"/>
                    </a:ext>
                  </a:extLst>
                </p:cNvPr>
                <p:cNvPicPr/>
                <p:nvPr/>
              </p:nvPicPr>
              <p:blipFill>
                <a:blip r:embed="rId155"/>
                <a:stretch>
                  <a:fillRect/>
                </a:stretch>
              </p:blipFill>
              <p:spPr>
                <a:xfrm>
                  <a:off x="2743548" y="3679113"/>
                  <a:ext cx="106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0" name="Ink 59">
                  <a:extLst>
                    <a:ext uri="{FF2B5EF4-FFF2-40B4-BE49-F238E27FC236}">
                      <a16:creationId xmlns:a16="http://schemas.microsoft.com/office/drawing/2014/main" id="{8FB61494-6DED-1F42-827D-80EF6E29C67C}"/>
                    </a:ext>
                  </a:extLst>
                </p14:cNvPr>
                <p14:cNvContentPartPr/>
                <p14:nvPr/>
              </p14:nvContentPartPr>
              <p14:xfrm>
                <a:off x="2899068" y="3640593"/>
                <a:ext cx="537840" cy="205920"/>
              </p14:xfrm>
            </p:contentPart>
          </mc:Choice>
          <mc:Fallback xmlns="">
            <p:pic>
              <p:nvPicPr>
                <p:cNvPr id="60" name="Ink 59">
                  <a:extLst>
                    <a:ext uri="{FF2B5EF4-FFF2-40B4-BE49-F238E27FC236}">
                      <a16:creationId xmlns:a16="http://schemas.microsoft.com/office/drawing/2014/main" id="{8FB61494-6DED-1F42-827D-80EF6E29C67C}"/>
                    </a:ext>
                  </a:extLst>
                </p:cNvPr>
                <p:cNvPicPr/>
                <p:nvPr/>
              </p:nvPicPr>
              <p:blipFill>
                <a:blip r:embed="rId157"/>
                <a:stretch>
                  <a:fillRect/>
                </a:stretch>
              </p:blipFill>
              <p:spPr>
                <a:xfrm>
                  <a:off x="2883948" y="3625473"/>
                  <a:ext cx="5684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1" name="Ink 60">
                  <a:extLst>
                    <a:ext uri="{FF2B5EF4-FFF2-40B4-BE49-F238E27FC236}">
                      <a16:creationId xmlns:a16="http://schemas.microsoft.com/office/drawing/2014/main" id="{AED4E3FF-C683-C145-9940-7B0F0768EE67}"/>
                    </a:ext>
                  </a:extLst>
                </p14:cNvPr>
                <p14:cNvContentPartPr/>
                <p14:nvPr/>
              </p14:nvContentPartPr>
              <p14:xfrm>
                <a:off x="4209108" y="3546993"/>
                <a:ext cx="77040" cy="233280"/>
              </p14:xfrm>
            </p:contentPart>
          </mc:Choice>
          <mc:Fallback xmlns="">
            <p:pic>
              <p:nvPicPr>
                <p:cNvPr id="61" name="Ink 60">
                  <a:extLst>
                    <a:ext uri="{FF2B5EF4-FFF2-40B4-BE49-F238E27FC236}">
                      <a16:creationId xmlns:a16="http://schemas.microsoft.com/office/drawing/2014/main" id="{AED4E3FF-C683-C145-9940-7B0F0768EE67}"/>
                    </a:ext>
                  </a:extLst>
                </p:cNvPr>
                <p:cNvPicPr/>
                <p:nvPr/>
              </p:nvPicPr>
              <p:blipFill>
                <a:blip r:embed="rId159"/>
                <a:stretch>
                  <a:fillRect/>
                </a:stretch>
              </p:blipFill>
              <p:spPr>
                <a:xfrm>
                  <a:off x="4193988" y="3531873"/>
                  <a:ext cx="107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2" name="Ink 61">
                  <a:extLst>
                    <a:ext uri="{FF2B5EF4-FFF2-40B4-BE49-F238E27FC236}">
                      <a16:creationId xmlns:a16="http://schemas.microsoft.com/office/drawing/2014/main" id="{81196CF2-6625-EB49-9C61-8A1DFC1C1698}"/>
                    </a:ext>
                  </a:extLst>
                </p14:cNvPr>
                <p14:cNvContentPartPr/>
                <p14:nvPr/>
              </p14:nvContentPartPr>
              <p14:xfrm>
                <a:off x="4287948" y="3452313"/>
                <a:ext cx="123840" cy="27720"/>
              </p14:xfrm>
            </p:contentPart>
          </mc:Choice>
          <mc:Fallback xmlns="">
            <p:pic>
              <p:nvPicPr>
                <p:cNvPr id="62" name="Ink 61">
                  <a:extLst>
                    <a:ext uri="{FF2B5EF4-FFF2-40B4-BE49-F238E27FC236}">
                      <a16:creationId xmlns:a16="http://schemas.microsoft.com/office/drawing/2014/main" id="{81196CF2-6625-EB49-9C61-8A1DFC1C1698}"/>
                    </a:ext>
                  </a:extLst>
                </p:cNvPr>
                <p:cNvPicPr/>
                <p:nvPr/>
              </p:nvPicPr>
              <p:blipFill>
                <a:blip r:embed="rId161"/>
                <a:stretch>
                  <a:fillRect/>
                </a:stretch>
              </p:blipFill>
              <p:spPr>
                <a:xfrm>
                  <a:off x="4272828" y="3437193"/>
                  <a:ext cx="154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3" name="Ink 62">
                  <a:extLst>
                    <a:ext uri="{FF2B5EF4-FFF2-40B4-BE49-F238E27FC236}">
                      <a16:creationId xmlns:a16="http://schemas.microsoft.com/office/drawing/2014/main" id="{802381A9-849E-BA4F-AD66-F9DC4F7E6152}"/>
                    </a:ext>
                  </a:extLst>
                </p14:cNvPr>
                <p14:cNvContentPartPr/>
                <p14:nvPr/>
              </p14:nvContentPartPr>
              <p14:xfrm>
                <a:off x="4370388" y="3499833"/>
                <a:ext cx="306360" cy="254520"/>
              </p14:xfrm>
            </p:contentPart>
          </mc:Choice>
          <mc:Fallback xmlns="">
            <p:pic>
              <p:nvPicPr>
                <p:cNvPr id="63" name="Ink 62">
                  <a:extLst>
                    <a:ext uri="{FF2B5EF4-FFF2-40B4-BE49-F238E27FC236}">
                      <a16:creationId xmlns:a16="http://schemas.microsoft.com/office/drawing/2014/main" id="{802381A9-849E-BA4F-AD66-F9DC4F7E6152}"/>
                    </a:ext>
                  </a:extLst>
                </p:cNvPr>
                <p:cNvPicPr/>
                <p:nvPr/>
              </p:nvPicPr>
              <p:blipFill>
                <a:blip r:embed="rId163"/>
                <a:stretch>
                  <a:fillRect/>
                </a:stretch>
              </p:blipFill>
              <p:spPr>
                <a:xfrm>
                  <a:off x="4354908" y="3484353"/>
                  <a:ext cx="336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4" name="Ink 63">
                  <a:extLst>
                    <a:ext uri="{FF2B5EF4-FFF2-40B4-BE49-F238E27FC236}">
                      <a16:creationId xmlns:a16="http://schemas.microsoft.com/office/drawing/2014/main" id="{759F794D-9D25-8745-B555-6BF52BFCA16D}"/>
                    </a:ext>
                  </a:extLst>
                </p14:cNvPr>
                <p14:cNvContentPartPr/>
                <p14:nvPr/>
              </p14:nvContentPartPr>
              <p14:xfrm>
                <a:off x="4782588" y="3515673"/>
                <a:ext cx="241920" cy="250920"/>
              </p14:xfrm>
            </p:contentPart>
          </mc:Choice>
          <mc:Fallback xmlns="">
            <p:pic>
              <p:nvPicPr>
                <p:cNvPr id="64" name="Ink 63">
                  <a:extLst>
                    <a:ext uri="{FF2B5EF4-FFF2-40B4-BE49-F238E27FC236}">
                      <a16:creationId xmlns:a16="http://schemas.microsoft.com/office/drawing/2014/main" id="{759F794D-9D25-8745-B555-6BF52BFCA16D}"/>
                    </a:ext>
                  </a:extLst>
                </p:cNvPr>
                <p:cNvPicPr/>
                <p:nvPr/>
              </p:nvPicPr>
              <p:blipFill>
                <a:blip r:embed="rId165"/>
                <a:stretch>
                  <a:fillRect/>
                </a:stretch>
              </p:blipFill>
              <p:spPr>
                <a:xfrm>
                  <a:off x="4767468" y="3500193"/>
                  <a:ext cx="2721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5" name="Ink 64">
                  <a:extLst>
                    <a:ext uri="{FF2B5EF4-FFF2-40B4-BE49-F238E27FC236}">
                      <a16:creationId xmlns:a16="http://schemas.microsoft.com/office/drawing/2014/main" id="{A1AD8C94-E322-964F-A293-A522E6D0F846}"/>
                    </a:ext>
                  </a:extLst>
                </p14:cNvPr>
                <p14:cNvContentPartPr/>
                <p14:nvPr/>
              </p14:nvContentPartPr>
              <p14:xfrm>
                <a:off x="5139348" y="3462753"/>
                <a:ext cx="675360" cy="248760"/>
              </p14:xfrm>
            </p:contentPart>
          </mc:Choice>
          <mc:Fallback xmlns="">
            <p:pic>
              <p:nvPicPr>
                <p:cNvPr id="65" name="Ink 64">
                  <a:extLst>
                    <a:ext uri="{FF2B5EF4-FFF2-40B4-BE49-F238E27FC236}">
                      <a16:creationId xmlns:a16="http://schemas.microsoft.com/office/drawing/2014/main" id="{A1AD8C94-E322-964F-A293-A522E6D0F846}"/>
                    </a:ext>
                  </a:extLst>
                </p:cNvPr>
                <p:cNvPicPr/>
                <p:nvPr/>
              </p:nvPicPr>
              <p:blipFill>
                <a:blip r:embed="rId167"/>
                <a:stretch>
                  <a:fillRect/>
                </a:stretch>
              </p:blipFill>
              <p:spPr>
                <a:xfrm>
                  <a:off x="5124228" y="3447633"/>
                  <a:ext cx="7059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8" name="Ink 67">
                  <a:extLst>
                    <a:ext uri="{FF2B5EF4-FFF2-40B4-BE49-F238E27FC236}">
                      <a16:creationId xmlns:a16="http://schemas.microsoft.com/office/drawing/2014/main" id="{F48B1FE0-B456-B249-856A-02A331CCFB57}"/>
                    </a:ext>
                  </a:extLst>
                </p14:cNvPr>
                <p14:cNvContentPartPr/>
                <p14:nvPr/>
              </p14:nvContentPartPr>
              <p14:xfrm>
                <a:off x="5990748" y="3468153"/>
                <a:ext cx="20160" cy="40320"/>
              </p14:xfrm>
            </p:contentPart>
          </mc:Choice>
          <mc:Fallback xmlns="">
            <p:pic>
              <p:nvPicPr>
                <p:cNvPr id="68" name="Ink 67">
                  <a:extLst>
                    <a:ext uri="{FF2B5EF4-FFF2-40B4-BE49-F238E27FC236}">
                      <a16:creationId xmlns:a16="http://schemas.microsoft.com/office/drawing/2014/main" id="{F48B1FE0-B456-B249-856A-02A331CCFB57}"/>
                    </a:ext>
                  </a:extLst>
                </p:cNvPr>
                <p:cNvPicPr/>
                <p:nvPr/>
              </p:nvPicPr>
              <p:blipFill>
                <a:blip r:embed="rId169"/>
                <a:stretch>
                  <a:fillRect/>
                </a:stretch>
              </p:blipFill>
              <p:spPr>
                <a:xfrm>
                  <a:off x="5975628" y="3453033"/>
                  <a:ext cx="50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9" name="Ink 68">
                  <a:extLst>
                    <a:ext uri="{FF2B5EF4-FFF2-40B4-BE49-F238E27FC236}">
                      <a16:creationId xmlns:a16="http://schemas.microsoft.com/office/drawing/2014/main" id="{5348F7E0-BACE-B84E-A74F-D49BBA96E0F4}"/>
                    </a:ext>
                  </a:extLst>
                </p14:cNvPr>
                <p14:cNvContentPartPr/>
                <p14:nvPr/>
              </p14:nvContentPartPr>
              <p14:xfrm>
                <a:off x="5927748" y="3578673"/>
                <a:ext cx="7560" cy="9720"/>
              </p14:xfrm>
            </p:contentPart>
          </mc:Choice>
          <mc:Fallback xmlns="">
            <p:pic>
              <p:nvPicPr>
                <p:cNvPr id="69" name="Ink 68">
                  <a:extLst>
                    <a:ext uri="{FF2B5EF4-FFF2-40B4-BE49-F238E27FC236}">
                      <a16:creationId xmlns:a16="http://schemas.microsoft.com/office/drawing/2014/main" id="{5348F7E0-BACE-B84E-A74F-D49BBA96E0F4}"/>
                    </a:ext>
                  </a:extLst>
                </p:cNvPr>
                <p:cNvPicPr/>
                <p:nvPr/>
              </p:nvPicPr>
              <p:blipFill>
                <a:blip r:embed="rId171"/>
                <a:stretch>
                  <a:fillRect/>
                </a:stretch>
              </p:blipFill>
              <p:spPr>
                <a:xfrm>
                  <a:off x="5912268" y="3563193"/>
                  <a:ext cx="38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3" name="Ink 82">
                  <a:extLst>
                    <a:ext uri="{FF2B5EF4-FFF2-40B4-BE49-F238E27FC236}">
                      <a16:creationId xmlns:a16="http://schemas.microsoft.com/office/drawing/2014/main" id="{9EADA05C-AFA8-AD45-98B6-4FA24208512F}"/>
                    </a:ext>
                  </a:extLst>
                </p14:cNvPr>
                <p14:cNvContentPartPr/>
                <p14:nvPr/>
              </p14:nvContentPartPr>
              <p14:xfrm>
                <a:off x="7772388" y="4382553"/>
                <a:ext cx="360" cy="360"/>
              </p14:xfrm>
            </p:contentPart>
          </mc:Choice>
          <mc:Fallback xmlns="">
            <p:pic>
              <p:nvPicPr>
                <p:cNvPr id="83" name="Ink 82">
                  <a:extLst>
                    <a:ext uri="{FF2B5EF4-FFF2-40B4-BE49-F238E27FC236}">
                      <a16:creationId xmlns:a16="http://schemas.microsoft.com/office/drawing/2014/main" id="{9EADA05C-AFA8-AD45-98B6-4FA24208512F}"/>
                    </a:ext>
                  </a:extLst>
                </p:cNvPr>
                <p:cNvPicPr/>
                <p:nvPr/>
              </p:nvPicPr>
              <p:blipFill>
                <a:blip r:embed="rId17"/>
                <a:stretch>
                  <a:fillRect/>
                </a:stretch>
              </p:blipFill>
              <p:spPr>
                <a:xfrm>
                  <a:off x="7756908" y="43674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0" name="Ink 89">
                  <a:extLst>
                    <a:ext uri="{FF2B5EF4-FFF2-40B4-BE49-F238E27FC236}">
                      <a16:creationId xmlns:a16="http://schemas.microsoft.com/office/drawing/2014/main" id="{D66220A3-7F8B-0B45-B918-40FDDB964F9A}"/>
                    </a:ext>
                  </a:extLst>
                </p14:cNvPr>
                <p14:cNvContentPartPr/>
                <p14:nvPr/>
              </p14:nvContentPartPr>
              <p14:xfrm>
                <a:off x="9301308" y="4619073"/>
                <a:ext cx="360" cy="360"/>
              </p14:xfrm>
            </p:contentPart>
          </mc:Choice>
          <mc:Fallback xmlns="">
            <p:pic>
              <p:nvPicPr>
                <p:cNvPr id="90" name="Ink 89">
                  <a:extLst>
                    <a:ext uri="{FF2B5EF4-FFF2-40B4-BE49-F238E27FC236}">
                      <a16:creationId xmlns:a16="http://schemas.microsoft.com/office/drawing/2014/main" id="{D66220A3-7F8B-0B45-B918-40FDDB964F9A}"/>
                    </a:ext>
                  </a:extLst>
                </p:cNvPr>
                <p:cNvPicPr/>
                <p:nvPr/>
              </p:nvPicPr>
              <p:blipFill>
                <a:blip r:embed="rId17"/>
                <a:stretch>
                  <a:fillRect/>
                </a:stretch>
              </p:blipFill>
              <p:spPr>
                <a:xfrm>
                  <a:off x="9286188" y="46039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219BDFBE-0827-C34C-AA61-47CA29E8F5B5}"/>
                    </a:ext>
                  </a:extLst>
                </p14:cNvPr>
                <p14:cNvContentPartPr/>
                <p14:nvPr/>
              </p14:nvContentPartPr>
              <p14:xfrm>
                <a:off x="204108" y="1540713"/>
                <a:ext cx="2674440" cy="328320"/>
              </p14:xfrm>
            </p:contentPart>
          </mc:Choice>
          <mc:Fallback xmlns="">
            <p:pic>
              <p:nvPicPr>
                <p:cNvPr id="128" name="Ink 127">
                  <a:extLst>
                    <a:ext uri="{FF2B5EF4-FFF2-40B4-BE49-F238E27FC236}">
                      <a16:creationId xmlns:a16="http://schemas.microsoft.com/office/drawing/2014/main" id="{219BDFBE-0827-C34C-AA61-47CA29E8F5B5}"/>
                    </a:ext>
                  </a:extLst>
                </p:cNvPr>
                <p:cNvPicPr/>
                <p:nvPr/>
              </p:nvPicPr>
              <p:blipFill>
                <a:blip r:embed="rId209"/>
                <a:stretch>
                  <a:fillRect/>
                </a:stretch>
              </p:blipFill>
              <p:spPr>
                <a:xfrm>
                  <a:off x="188988" y="1525593"/>
                  <a:ext cx="2705040" cy="358920"/>
                </a:xfrm>
                <a:prstGeom prst="rect">
                  <a:avLst/>
                </a:prstGeom>
              </p:spPr>
            </p:pic>
          </mc:Fallback>
        </mc:AlternateContent>
      </p:grpSp>
      <p:sp>
        <p:nvSpPr>
          <p:cNvPr id="5" name="TextBox 4">
            <a:extLst>
              <a:ext uri="{FF2B5EF4-FFF2-40B4-BE49-F238E27FC236}">
                <a16:creationId xmlns:a16="http://schemas.microsoft.com/office/drawing/2014/main" id="{46C1045A-B406-7844-BE04-45BDFBDCBCAF}"/>
              </a:ext>
            </a:extLst>
          </p:cNvPr>
          <p:cNvSpPr txBox="1"/>
          <p:nvPr/>
        </p:nvSpPr>
        <p:spPr>
          <a:xfrm>
            <a:off x="2927868" y="4382553"/>
            <a:ext cx="8369923" cy="1754326"/>
          </a:xfrm>
          <a:prstGeom prst="rect">
            <a:avLst/>
          </a:prstGeom>
          <a:noFill/>
        </p:spPr>
        <p:txBody>
          <a:bodyPr wrap="square" rtlCol="0">
            <a:spAutoFit/>
          </a:bodyPr>
          <a:lstStyle/>
          <a:p>
            <a:r>
              <a:rPr lang="en-US" sz="3600" dirty="0"/>
              <a:t>How to immortalize a single B cell clone in order to make a single, clonal antibody that can be produced in vitro in limitless supply</a:t>
            </a:r>
          </a:p>
        </p:txBody>
      </p:sp>
    </p:spTree>
    <p:extLst>
      <p:ext uri="{BB962C8B-B14F-4D97-AF65-F5344CB8AC3E}">
        <p14:creationId xmlns:p14="http://schemas.microsoft.com/office/powerpoint/2010/main" val="347306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0168450-EB3D-C44E-A214-60D0F4A70844}"/>
                  </a:ext>
                </a:extLst>
              </p14:cNvPr>
              <p14:cNvContentPartPr/>
              <p14:nvPr/>
            </p14:nvContentPartPr>
            <p14:xfrm>
              <a:off x="2528268" y="1065153"/>
              <a:ext cx="360" cy="360"/>
            </p14:xfrm>
          </p:contentPart>
        </mc:Choice>
        <mc:Fallback xmlns="">
          <p:pic>
            <p:nvPicPr>
              <p:cNvPr id="2" name="Ink 1">
                <a:extLst>
                  <a:ext uri="{FF2B5EF4-FFF2-40B4-BE49-F238E27FC236}">
                    <a16:creationId xmlns:a16="http://schemas.microsoft.com/office/drawing/2014/main" id="{60168450-EB3D-C44E-A214-60D0F4A70844}"/>
                  </a:ext>
                </a:extLst>
              </p:cNvPr>
              <p:cNvPicPr/>
              <p:nvPr/>
            </p:nvPicPr>
            <p:blipFill>
              <a:blip r:embed="rId3"/>
              <a:stretch>
                <a:fillRect/>
              </a:stretch>
            </p:blipFill>
            <p:spPr>
              <a:xfrm>
                <a:off x="2519268" y="1056513"/>
                <a:ext cx="18000" cy="18000"/>
              </a:xfrm>
              <a:prstGeom prst="rect">
                <a:avLst/>
              </a:prstGeom>
            </p:spPr>
          </p:pic>
        </mc:Fallback>
      </mc:AlternateContent>
      <p:sp>
        <p:nvSpPr>
          <p:cNvPr id="3" name="Rectangle 2">
            <a:extLst>
              <a:ext uri="{FF2B5EF4-FFF2-40B4-BE49-F238E27FC236}">
                <a16:creationId xmlns:a16="http://schemas.microsoft.com/office/drawing/2014/main" id="{4605C0F4-4D52-9A4B-8047-BA46E5174AFE}"/>
              </a:ext>
            </a:extLst>
          </p:cNvPr>
          <p:cNvSpPr/>
          <p:nvPr/>
        </p:nvSpPr>
        <p:spPr>
          <a:xfrm>
            <a:off x="977462" y="669865"/>
            <a:ext cx="8939048" cy="92130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Kohler, G. and Milstein, C., Continuous cultures of fused cells secreting antibody of predefined specificity. Nature, 1975. 256: p. 495-7. </a:t>
            </a:r>
            <a:r>
              <a:rPr lang="en-US" u="sng" dirty="0">
                <a:latin typeface="Times New Roman" panose="02020603050405020304" pitchFamily="18" charset="0"/>
                <a:ea typeface="Times New Roman" panose="02020603050405020304" pitchFamily="18" charset="0"/>
              </a:rPr>
              <a:t>http://</a:t>
            </a:r>
            <a:r>
              <a:rPr lang="en-US" u="sng" dirty="0" err="1">
                <a:latin typeface="Times New Roman" panose="02020603050405020304" pitchFamily="18" charset="0"/>
                <a:ea typeface="Times New Roman" panose="02020603050405020304" pitchFamily="18" charset="0"/>
              </a:rPr>
              <a:t>www.nature.com</a:t>
            </a:r>
            <a:r>
              <a:rPr lang="en-US" u="sng" dirty="0">
                <a:latin typeface="Times New Roman" panose="02020603050405020304" pitchFamily="18" charset="0"/>
                <a:ea typeface="Times New Roman" panose="02020603050405020304" pitchFamily="18" charset="0"/>
              </a:rPr>
              <a:t>/nature/journal/v256/n5517/pdf/256495a0.pdf</a:t>
            </a:r>
            <a:r>
              <a:rPr lang="en-US" dirty="0"/>
              <a:t> </a:t>
            </a:r>
          </a:p>
        </p:txBody>
      </p:sp>
      <p:pic>
        <p:nvPicPr>
          <p:cNvPr id="4" name="Picture 3">
            <a:extLst>
              <a:ext uri="{FF2B5EF4-FFF2-40B4-BE49-F238E27FC236}">
                <a16:creationId xmlns:a16="http://schemas.microsoft.com/office/drawing/2014/main" id="{2176B717-BB0F-F34C-AEA0-24E643007608}"/>
              </a:ext>
            </a:extLst>
          </p:cNvPr>
          <p:cNvPicPr>
            <a:picLocks noChangeAspect="1"/>
          </p:cNvPicPr>
          <p:nvPr/>
        </p:nvPicPr>
        <p:blipFill>
          <a:blip r:embed="rId4"/>
          <a:stretch>
            <a:fillRect/>
          </a:stretch>
        </p:blipFill>
        <p:spPr>
          <a:xfrm>
            <a:off x="1030544" y="1754080"/>
            <a:ext cx="5152697" cy="3617851"/>
          </a:xfrm>
          <a:prstGeom prst="rect">
            <a:avLst/>
          </a:prstGeom>
        </p:spPr>
      </p:pic>
      <p:sp>
        <p:nvSpPr>
          <p:cNvPr id="5" name="TextBox 4">
            <a:extLst>
              <a:ext uri="{FF2B5EF4-FFF2-40B4-BE49-F238E27FC236}">
                <a16:creationId xmlns:a16="http://schemas.microsoft.com/office/drawing/2014/main" id="{840DEE1F-25D4-A241-8BD7-1F905E724C54}"/>
              </a:ext>
            </a:extLst>
          </p:cNvPr>
          <p:cNvSpPr txBox="1"/>
          <p:nvPr/>
        </p:nvSpPr>
        <p:spPr>
          <a:xfrm>
            <a:off x="7024673" y="3563006"/>
            <a:ext cx="4189865" cy="369332"/>
          </a:xfrm>
          <a:prstGeom prst="rect">
            <a:avLst/>
          </a:prstGeom>
          <a:noFill/>
        </p:spPr>
        <p:txBody>
          <a:bodyPr wrap="none" rtlCol="0">
            <a:spAutoFit/>
          </a:bodyPr>
          <a:lstStyle/>
          <a:p>
            <a:r>
              <a:rPr lang="en-US" dirty="0"/>
              <a:t>NOBEL PRIZE IN 1984 FOR THIS DISCOVERY</a:t>
            </a:r>
          </a:p>
        </p:txBody>
      </p:sp>
      <p:sp>
        <p:nvSpPr>
          <p:cNvPr id="6" name="TextBox 5">
            <a:extLst>
              <a:ext uri="{FF2B5EF4-FFF2-40B4-BE49-F238E27FC236}">
                <a16:creationId xmlns:a16="http://schemas.microsoft.com/office/drawing/2014/main" id="{C7D30AB5-4D24-AE46-AC6A-A9A33723E983}"/>
              </a:ext>
            </a:extLst>
          </p:cNvPr>
          <p:cNvSpPr txBox="1"/>
          <p:nvPr/>
        </p:nvSpPr>
        <p:spPr>
          <a:xfrm>
            <a:off x="6843369" y="4655581"/>
            <a:ext cx="4966138" cy="1200329"/>
          </a:xfrm>
          <a:prstGeom prst="rect">
            <a:avLst/>
          </a:prstGeom>
          <a:noFill/>
        </p:spPr>
        <p:txBody>
          <a:bodyPr wrap="square" rtlCol="0">
            <a:spAutoFit/>
          </a:bodyPr>
          <a:lstStyle/>
          <a:p>
            <a:r>
              <a:rPr lang="en-US" dirty="0"/>
              <a:t>Global Cancer </a:t>
            </a:r>
            <a:r>
              <a:rPr lang="en-US" b="1" dirty="0"/>
              <a:t>Monoclonal Antibodies</a:t>
            </a:r>
            <a:r>
              <a:rPr lang="en-US" dirty="0"/>
              <a:t> Market was </a:t>
            </a:r>
            <a:r>
              <a:rPr lang="en-US" b="1" dirty="0"/>
              <a:t>worth</a:t>
            </a:r>
            <a:r>
              <a:rPr lang="en-US" dirty="0"/>
              <a:t> USD 41.3 billion in 2019 and is predicted to grow USD 70.6 billion by the end of 2024.</a:t>
            </a:r>
          </a:p>
        </p:txBody>
      </p:sp>
      <p:sp>
        <p:nvSpPr>
          <p:cNvPr id="7" name="TextBox 6">
            <a:extLst>
              <a:ext uri="{FF2B5EF4-FFF2-40B4-BE49-F238E27FC236}">
                <a16:creationId xmlns:a16="http://schemas.microsoft.com/office/drawing/2014/main" id="{06D01F40-4F8F-A244-A4DD-497638368941}"/>
              </a:ext>
            </a:extLst>
          </p:cNvPr>
          <p:cNvSpPr txBox="1"/>
          <p:nvPr/>
        </p:nvSpPr>
        <p:spPr>
          <a:xfrm>
            <a:off x="2598557" y="6360572"/>
            <a:ext cx="8852232" cy="369332"/>
          </a:xfrm>
          <a:prstGeom prst="rect">
            <a:avLst/>
          </a:prstGeom>
          <a:noFill/>
        </p:spPr>
        <p:txBody>
          <a:bodyPr wrap="none" rtlCol="0">
            <a:spAutoFit/>
          </a:bodyPr>
          <a:lstStyle/>
          <a:p>
            <a:r>
              <a:rPr lang="en-US" dirty="0"/>
              <a:t>https://</a:t>
            </a:r>
            <a:r>
              <a:rPr lang="en-US" dirty="0" err="1"/>
              <a:t>www.marketdataforecast.com</a:t>
            </a:r>
            <a:r>
              <a:rPr lang="en-US" dirty="0"/>
              <a:t>/market-reports/global-monoclonal-antibodies-market</a:t>
            </a:r>
          </a:p>
        </p:txBody>
      </p:sp>
      <p:grpSp>
        <p:nvGrpSpPr>
          <p:cNvPr id="10" name="Group 9">
            <a:extLst>
              <a:ext uri="{FF2B5EF4-FFF2-40B4-BE49-F238E27FC236}">
                <a16:creationId xmlns:a16="http://schemas.microsoft.com/office/drawing/2014/main" id="{639CDED4-DF8B-AB4F-8B1A-42FF59FFD6A6}"/>
              </a:ext>
            </a:extLst>
          </p:cNvPr>
          <p:cNvGrpSpPr/>
          <p:nvPr/>
        </p:nvGrpSpPr>
        <p:grpSpPr>
          <a:xfrm>
            <a:off x="7063560" y="4024440"/>
            <a:ext cx="2052360" cy="116640"/>
            <a:chOff x="7063560" y="4024440"/>
            <a:chExt cx="2052360" cy="11664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CF46EE1-9835-D84F-BA86-098330D1105C}"/>
                    </a:ext>
                  </a:extLst>
                </p14:cNvPr>
                <p14:cNvContentPartPr/>
                <p14:nvPr/>
              </p14:nvContentPartPr>
              <p14:xfrm>
                <a:off x="7063560" y="4036320"/>
                <a:ext cx="1320480" cy="32760"/>
              </p14:xfrm>
            </p:contentPart>
          </mc:Choice>
          <mc:Fallback xmlns="">
            <p:pic>
              <p:nvPicPr>
                <p:cNvPr id="8" name="Ink 7">
                  <a:extLst>
                    <a:ext uri="{FF2B5EF4-FFF2-40B4-BE49-F238E27FC236}">
                      <a16:creationId xmlns:a16="http://schemas.microsoft.com/office/drawing/2014/main" id="{2CF46EE1-9835-D84F-BA86-098330D1105C}"/>
                    </a:ext>
                  </a:extLst>
                </p:cNvPr>
                <p:cNvPicPr/>
                <p:nvPr/>
              </p:nvPicPr>
              <p:blipFill>
                <a:blip r:embed="rId6"/>
                <a:stretch>
                  <a:fillRect/>
                </a:stretch>
              </p:blipFill>
              <p:spPr>
                <a:xfrm>
                  <a:off x="7048440" y="4021200"/>
                  <a:ext cx="1351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21742BA-F3C5-5D4E-95E1-A85A4A80A6B1}"/>
                    </a:ext>
                  </a:extLst>
                </p14:cNvPr>
                <p14:cNvContentPartPr/>
                <p14:nvPr/>
              </p14:nvContentPartPr>
              <p14:xfrm>
                <a:off x="8627040" y="4024440"/>
                <a:ext cx="488880" cy="116640"/>
              </p14:xfrm>
            </p:contentPart>
          </mc:Choice>
          <mc:Fallback xmlns="">
            <p:pic>
              <p:nvPicPr>
                <p:cNvPr id="9" name="Ink 8">
                  <a:extLst>
                    <a:ext uri="{FF2B5EF4-FFF2-40B4-BE49-F238E27FC236}">
                      <a16:creationId xmlns:a16="http://schemas.microsoft.com/office/drawing/2014/main" id="{621742BA-F3C5-5D4E-95E1-A85A4A80A6B1}"/>
                    </a:ext>
                  </a:extLst>
                </p:cNvPr>
                <p:cNvPicPr/>
                <p:nvPr/>
              </p:nvPicPr>
              <p:blipFill>
                <a:blip r:embed="rId8"/>
                <a:stretch>
                  <a:fillRect/>
                </a:stretch>
              </p:blipFill>
              <p:spPr>
                <a:xfrm>
                  <a:off x="8611920" y="4009320"/>
                  <a:ext cx="519480" cy="14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6522DA01-F09E-6749-8D3C-9DB6E68566E3}"/>
                  </a:ext>
                </a:extLst>
              </p14:cNvPr>
              <p14:cNvContentPartPr/>
              <p14:nvPr/>
            </p14:nvContentPartPr>
            <p14:xfrm>
              <a:off x="9635400" y="5289480"/>
              <a:ext cx="514080" cy="82440"/>
            </p14:xfrm>
          </p:contentPart>
        </mc:Choice>
        <mc:Fallback xmlns="">
          <p:pic>
            <p:nvPicPr>
              <p:cNvPr id="11" name="Ink 10">
                <a:extLst>
                  <a:ext uri="{FF2B5EF4-FFF2-40B4-BE49-F238E27FC236}">
                    <a16:creationId xmlns:a16="http://schemas.microsoft.com/office/drawing/2014/main" id="{6522DA01-F09E-6749-8D3C-9DB6E68566E3}"/>
                  </a:ext>
                </a:extLst>
              </p:cNvPr>
              <p:cNvPicPr/>
              <p:nvPr/>
            </p:nvPicPr>
            <p:blipFill>
              <a:blip r:embed="rId10"/>
              <a:stretch>
                <a:fillRect/>
              </a:stretch>
            </p:blipFill>
            <p:spPr>
              <a:xfrm>
                <a:off x="9619920" y="5274360"/>
                <a:ext cx="544320" cy="113040"/>
              </a:xfrm>
              <a:prstGeom prst="rect">
                <a:avLst/>
              </a:prstGeom>
            </p:spPr>
          </p:pic>
        </mc:Fallback>
      </mc:AlternateContent>
    </p:spTree>
    <p:extLst>
      <p:ext uri="{BB962C8B-B14F-4D97-AF65-F5344CB8AC3E}">
        <p14:creationId xmlns:p14="http://schemas.microsoft.com/office/powerpoint/2010/main" val="121607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540C3A5A-8AE8-564A-9277-6CB8D882C435}"/>
              </a:ext>
            </a:extLst>
          </p:cNvPr>
          <p:cNvPicPr>
            <a:picLocks noChangeAspect="1"/>
          </p:cNvPicPr>
          <p:nvPr/>
        </p:nvPicPr>
        <p:blipFill>
          <a:blip r:embed="rId2"/>
          <a:stretch>
            <a:fillRect/>
          </a:stretch>
        </p:blipFill>
        <p:spPr>
          <a:xfrm>
            <a:off x="180975" y="85429"/>
            <a:ext cx="9086850" cy="6791621"/>
          </a:xfrm>
          <a:prstGeom prst="rect">
            <a:avLst/>
          </a:prstGeom>
        </p:spPr>
      </p:pic>
      <p:sp>
        <p:nvSpPr>
          <p:cNvPr id="6" name="TextBox 5">
            <a:extLst>
              <a:ext uri="{FF2B5EF4-FFF2-40B4-BE49-F238E27FC236}">
                <a16:creationId xmlns:a16="http://schemas.microsoft.com/office/drawing/2014/main" id="{87B2E15E-2763-7343-BA3A-1CA68BF5DD47}"/>
              </a:ext>
            </a:extLst>
          </p:cNvPr>
          <p:cNvSpPr txBox="1"/>
          <p:nvPr/>
        </p:nvSpPr>
        <p:spPr>
          <a:xfrm>
            <a:off x="9963150" y="5591292"/>
            <a:ext cx="2228850" cy="1200329"/>
          </a:xfrm>
          <a:prstGeom prst="rect">
            <a:avLst/>
          </a:prstGeom>
          <a:noFill/>
        </p:spPr>
        <p:txBody>
          <a:bodyPr wrap="square" rtlCol="0">
            <a:spAutoFit/>
          </a:bodyPr>
          <a:lstStyle/>
          <a:p>
            <a:r>
              <a:rPr lang="en-US" dirty="0"/>
              <a:t>http://</a:t>
            </a:r>
            <a:r>
              <a:rPr lang="en-US" dirty="0" err="1"/>
              <a:t>www.its.caltech.edu</a:t>
            </a:r>
            <a:r>
              <a:rPr lang="en-US" dirty="0"/>
              <a:t>/~bich113/PDFs/Lectures/16_intracellular_signaling.pdf</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8F46A17-8690-0C4B-AB0F-554387DC7DBD}"/>
                  </a:ext>
                </a:extLst>
              </p14:cNvPr>
              <p14:cNvContentPartPr/>
              <p14:nvPr/>
            </p14:nvContentPartPr>
            <p14:xfrm>
              <a:off x="2647800" y="2651400"/>
              <a:ext cx="198720" cy="808560"/>
            </p14:xfrm>
          </p:contentPart>
        </mc:Choice>
        <mc:Fallback xmlns="">
          <p:pic>
            <p:nvPicPr>
              <p:cNvPr id="7" name="Ink 6">
                <a:extLst>
                  <a:ext uri="{FF2B5EF4-FFF2-40B4-BE49-F238E27FC236}">
                    <a16:creationId xmlns:a16="http://schemas.microsoft.com/office/drawing/2014/main" id="{68F46A17-8690-0C4B-AB0F-554387DC7DBD}"/>
                  </a:ext>
                </a:extLst>
              </p:cNvPr>
              <p:cNvPicPr/>
              <p:nvPr/>
            </p:nvPicPr>
            <p:blipFill>
              <a:blip r:embed="rId10"/>
              <a:stretch>
                <a:fillRect/>
              </a:stretch>
            </p:blipFill>
            <p:spPr>
              <a:xfrm>
                <a:off x="2627640" y="2631240"/>
                <a:ext cx="239760" cy="849240"/>
              </a:xfrm>
              <a:prstGeom prst="rect">
                <a:avLst/>
              </a:prstGeom>
            </p:spPr>
          </p:pic>
        </mc:Fallback>
      </mc:AlternateContent>
      <p:grpSp>
        <p:nvGrpSpPr>
          <p:cNvPr id="19" name="Group 18">
            <a:extLst>
              <a:ext uri="{FF2B5EF4-FFF2-40B4-BE49-F238E27FC236}">
                <a16:creationId xmlns:a16="http://schemas.microsoft.com/office/drawing/2014/main" id="{5EE779E5-EC67-FD4A-A815-3B65D6928A8F}"/>
              </a:ext>
            </a:extLst>
          </p:cNvPr>
          <p:cNvGrpSpPr/>
          <p:nvPr/>
        </p:nvGrpSpPr>
        <p:grpSpPr>
          <a:xfrm>
            <a:off x="5143320" y="2754360"/>
            <a:ext cx="167760" cy="537120"/>
            <a:chOff x="5143320" y="2754360"/>
            <a:chExt cx="167760" cy="537120"/>
          </a:xfrm>
        </p:grpSpPr>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85811196-BEB3-A340-A014-86634094479C}"/>
                    </a:ext>
                  </a:extLst>
                </p14:cNvPr>
                <p14:cNvContentPartPr/>
                <p14:nvPr/>
              </p14:nvContentPartPr>
              <p14:xfrm>
                <a:off x="5200560" y="2754360"/>
                <a:ext cx="57960" cy="470160"/>
              </p14:xfrm>
            </p:contentPart>
          </mc:Choice>
          <mc:Fallback xmlns="">
            <p:pic>
              <p:nvPicPr>
                <p:cNvPr id="15" name="Ink 14">
                  <a:extLst>
                    <a:ext uri="{FF2B5EF4-FFF2-40B4-BE49-F238E27FC236}">
                      <a16:creationId xmlns:a16="http://schemas.microsoft.com/office/drawing/2014/main" id="{85811196-BEB3-A340-A014-86634094479C}"/>
                    </a:ext>
                  </a:extLst>
                </p:cNvPr>
                <p:cNvPicPr/>
                <p:nvPr/>
              </p:nvPicPr>
              <p:blipFill>
                <a:blip r:embed="rId22"/>
                <a:stretch>
                  <a:fillRect/>
                </a:stretch>
              </p:blipFill>
              <p:spPr>
                <a:xfrm>
                  <a:off x="5180040" y="2734200"/>
                  <a:ext cx="990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AE906AC1-4AD4-F540-A034-A9435D7BEB17}"/>
                    </a:ext>
                  </a:extLst>
                </p14:cNvPr>
                <p14:cNvContentPartPr/>
                <p14:nvPr/>
              </p14:nvContentPartPr>
              <p14:xfrm>
                <a:off x="5143320" y="3154320"/>
                <a:ext cx="167760" cy="137160"/>
              </p14:xfrm>
            </p:contentPart>
          </mc:Choice>
          <mc:Fallback xmlns="">
            <p:pic>
              <p:nvPicPr>
                <p:cNvPr id="16" name="Ink 15">
                  <a:extLst>
                    <a:ext uri="{FF2B5EF4-FFF2-40B4-BE49-F238E27FC236}">
                      <a16:creationId xmlns:a16="http://schemas.microsoft.com/office/drawing/2014/main" id="{AE906AC1-4AD4-F540-A034-A9435D7BEB17}"/>
                    </a:ext>
                  </a:extLst>
                </p:cNvPr>
                <p:cNvPicPr/>
                <p:nvPr/>
              </p:nvPicPr>
              <p:blipFill>
                <a:blip r:embed="rId24"/>
                <a:stretch>
                  <a:fillRect/>
                </a:stretch>
              </p:blipFill>
              <p:spPr>
                <a:xfrm>
                  <a:off x="5122800" y="3134160"/>
                  <a:ext cx="208800"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9702E60D-B779-9443-B302-80351FA579DA}"/>
                  </a:ext>
                </a:extLst>
              </p14:cNvPr>
              <p14:cNvContentPartPr/>
              <p14:nvPr/>
            </p14:nvContentPartPr>
            <p14:xfrm>
              <a:off x="7246440" y="3360240"/>
              <a:ext cx="664920" cy="24840"/>
            </p14:xfrm>
          </p:contentPart>
        </mc:Choice>
        <mc:Fallback xmlns="">
          <p:pic>
            <p:nvPicPr>
              <p:cNvPr id="46" name="Ink 45">
                <a:extLst>
                  <a:ext uri="{FF2B5EF4-FFF2-40B4-BE49-F238E27FC236}">
                    <a16:creationId xmlns:a16="http://schemas.microsoft.com/office/drawing/2014/main" id="{9702E60D-B779-9443-B302-80351FA579DA}"/>
                  </a:ext>
                </a:extLst>
              </p:cNvPr>
              <p:cNvPicPr/>
              <p:nvPr/>
            </p:nvPicPr>
            <p:blipFill>
              <a:blip r:embed="rId68"/>
              <a:stretch>
                <a:fillRect/>
              </a:stretch>
            </p:blipFill>
            <p:spPr>
              <a:xfrm>
                <a:off x="7231320" y="3344760"/>
                <a:ext cx="695520" cy="55440"/>
              </a:xfrm>
              <a:prstGeom prst="rect">
                <a:avLst/>
              </a:prstGeom>
            </p:spPr>
          </p:pic>
        </mc:Fallback>
      </mc:AlternateContent>
    </p:spTree>
    <p:extLst>
      <p:ext uri="{BB962C8B-B14F-4D97-AF65-F5344CB8AC3E}">
        <p14:creationId xmlns:p14="http://schemas.microsoft.com/office/powerpoint/2010/main" val="350845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A7ACAC1-2355-814A-9913-9D88833B0984}"/>
                  </a:ext>
                </a:extLst>
              </p14:cNvPr>
              <p14:cNvContentPartPr/>
              <p14:nvPr/>
            </p14:nvContentPartPr>
            <p14:xfrm>
              <a:off x="2607480" y="1059040"/>
              <a:ext cx="360" cy="360"/>
            </p14:xfrm>
          </p:contentPart>
        </mc:Choice>
        <mc:Fallback xmlns="">
          <p:pic>
            <p:nvPicPr>
              <p:cNvPr id="2" name="Ink 1">
                <a:extLst>
                  <a:ext uri="{FF2B5EF4-FFF2-40B4-BE49-F238E27FC236}">
                    <a16:creationId xmlns:a16="http://schemas.microsoft.com/office/drawing/2014/main" id="{6A7ACAC1-2355-814A-9913-9D88833B0984}"/>
                  </a:ext>
                </a:extLst>
              </p:cNvPr>
              <p:cNvPicPr/>
              <p:nvPr/>
            </p:nvPicPr>
            <p:blipFill>
              <a:blip r:embed="rId3"/>
              <a:stretch>
                <a:fillRect/>
              </a:stretch>
            </p:blipFill>
            <p:spPr>
              <a:xfrm>
                <a:off x="2598840" y="10500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2117440-5B1F-1546-A01B-B87016AEA739}"/>
                  </a:ext>
                </a:extLst>
              </p14:cNvPr>
              <p14:cNvContentPartPr/>
              <p14:nvPr/>
            </p14:nvContentPartPr>
            <p14:xfrm>
              <a:off x="5558040" y="1358200"/>
              <a:ext cx="360" cy="360"/>
            </p14:xfrm>
          </p:contentPart>
        </mc:Choice>
        <mc:Fallback xmlns="">
          <p:pic>
            <p:nvPicPr>
              <p:cNvPr id="3" name="Ink 2">
                <a:extLst>
                  <a:ext uri="{FF2B5EF4-FFF2-40B4-BE49-F238E27FC236}">
                    <a16:creationId xmlns:a16="http://schemas.microsoft.com/office/drawing/2014/main" id="{C2117440-5B1F-1546-A01B-B87016AEA739}"/>
                  </a:ext>
                </a:extLst>
              </p:cNvPr>
              <p:cNvPicPr/>
              <p:nvPr/>
            </p:nvPicPr>
            <p:blipFill>
              <a:blip r:embed="rId3"/>
              <a:stretch>
                <a:fillRect/>
              </a:stretch>
            </p:blipFill>
            <p:spPr>
              <a:xfrm>
                <a:off x="5549040" y="1349560"/>
                <a:ext cx="18000" cy="18000"/>
              </a:xfrm>
              <a:prstGeom prst="rect">
                <a:avLst/>
              </a:prstGeom>
            </p:spPr>
          </p:pic>
        </mc:Fallback>
      </mc:AlternateContent>
      <p:pic>
        <p:nvPicPr>
          <p:cNvPr id="5" name="Picture 4" descr="A picture containing text&#10;&#10;Description automatically generated">
            <a:extLst>
              <a:ext uri="{FF2B5EF4-FFF2-40B4-BE49-F238E27FC236}">
                <a16:creationId xmlns:a16="http://schemas.microsoft.com/office/drawing/2014/main" id="{23DE9E75-6979-BB43-9B39-8A95213B2888}"/>
              </a:ext>
            </a:extLst>
          </p:cNvPr>
          <p:cNvPicPr>
            <a:picLocks noChangeAspect="1"/>
          </p:cNvPicPr>
          <p:nvPr/>
        </p:nvPicPr>
        <p:blipFill>
          <a:blip r:embed="rId5"/>
          <a:stretch>
            <a:fillRect/>
          </a:stretch>
        </p:blipFill>
        <p:spPr>
          <a:xfrm>
            <a:off x="2226600" y="338422"/>
            <a:ext cx="7166520" cy="5972100"/>
          </a:xfrm>
          <a:prstGeom prst="rect">
            <a:avLst/>
          </a:prstGeom>
        </p:spPr>
      </p:pic>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889F191-88CE-F44B-88F8-C030206D34D3}"/>
                  </a:ext>
                </a:extLst>
              </p14:cNvPr>
              <p14:cNvContentPartPr/>
              <p14:nvPr/>
            </p14:nvContentPartPr>
            <p14:xfrm>
              <a:off x="9547920" y="861760"/>
              <a:ext cx="2520" cy="360"/>
            </p14:xfrm>
          </p:contentPart>
        </mc:Choice>
        <mc:Fallback xmlns="">
          <p:pic>
            <p:nvPicPr>
              <p:cNvPr id="6" name="Ink 5">
                <a:extLst>
                  <a:ext uri="{FF2B5EF4-FFF2-40B4-BE49-F238E27FC236}">
                    <a16:creationId xmlns:a16="http://schemas.microsoft.com/office/drawing/2014/main" id="{4889F191-88CE-F44B-88F8-C030206D34D3}"/>
                  </a:ext>
                </a:extLst>
              </p:cNvPr>
              <p:cNvPicPr/>
              <p:nvPr/>
            </p:nvPicPr>
            <p:blipFill>
              <a:blip r:embed="rId7"/>
              <a:stretch>
                <a:fillRect/>
              </a:stretch>
            </p:blipFill>
            <p:spPr>
              <a:xfrm>
                <a:off x="9539280" y="852760"/>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82B5BAD-6DEC-3748-BF1E-776FB275789A}"/>
                  </a:ext>
                </a:extLst>
              </p14:cNvPr>
              <p14:cNvContentPartPr/>
              <p14:nvPr/>
            </p14:nvContentPartPr>
            <p14:xfrm>
              <a:off x="6667560" y="2995480"/>
              <a:ext cx="7920" cy="24120"/>
            </p14:xfrm>
          </p:contentPart>
        </mc:Choice>
        <mc:Fallback xmlns="">
          <p:pic>
            <p:nvPicPr>
              <p:cNvPr id="7" name="Ink 6">
                <a:extLst>
                  <a:ext uri="{FF2B5EF4-FFF2-40B4-BE49-F238E27FC236}">
                    <a16:creationId xmlns:a16="http://schemas.microsoft.com/office/drawing/2014/main" id="{F82B5BAD-6DEC-3748-BF1E-776FB275789A}"/>
                  </a:ext>
                </a:extLst>
              </p:cNvPr>
              <p:cNvPicPr/>
              <p:nvPr/>
            </p:nvPicPr>
            <p:blipFill>
              <a:blip r:embed="rId9"/>
              <a:stretch>
                <a:fillRect/>
              </a:stretch>
            </p:blipFill>
            <p:spPr>
              <a:xfrm>
                <a:off x="6658560" y="2986480"/>
                <a:ext cx="25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1C908C6-048D-8A45-B223-23FA398B4E17}"/>
                  </a:ext>
                </a:extLst>
              </p14:cNvPr>
              <p14:cNvContentPartPr/>
              <p14:nvPr/>
            </p14:nvContentPartPr>
            <p14:xfrm>
              <a:off x="5162760" y="1410400"/>
              <a:ext cx="360" cy="360"/>
            </p14:xfrm>
          </p:contentPart>
        </mc:Choice>
        <mc:Fallback xmlns="">
          <p:pic>
            <p:nvPicPr>
              <p:cNvPr id="8" name="Ink 7">
                <a:extLst>
                  <a:ext uri="{FF2B5EF4-FFF2-40B4-BE49-F238E27FC236}">
                    <a16:creationId xmlns:a16="http://schemas.microsoft.com/office/drawing/2014/main" id="{E1C908C6-048D-8A45-B223-23FA398B4E17}"/>
                  </a:ext>
                </a:extLst>
              </p:cNvPr>
              <p:cNvPicPr/>
              <p:nvPr/>
            </p:nvPicPr>
            <p:blipFill>
              <a:blip r:embed="rId3"/>
              <a:stretch>
                <a:fillRect/>
              </a:stretch>
            </p:blipFill>
            <p:spPr>
              <a:xfrm>
                <a:off x="5154120" y="140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8E4A150C-8792-4743-BEFF-AE5801809489}"/>
                  </a:ext>
                </a:extLst>
              </p14:cNvPr>
              <p14:cNvContentPartPr/>
              <p14:nvPr/>
            </p14:nvContentPartPr>
            <p14:xfrm>
              <a:off x="4035240" y="1495720"/>
              <a:ext cx="360" cy="360"/>
            </p14:xfrm>
          </p:contentPart>
        </mc:Choice>
        <mc:Fallback xmlns="">
          <p:pic>
            <p:nvPicPr>
              <p:cNvPr id="9" name="Ink 8">
                <a:extLst>
                  <a:ext uri="{FF2B5EF4-FFF2-40B4-BE49-F238E27FC236}">
                    <a16:creationId xmlns:a16="http://schemas.microsoft.com/office/drawing/2014/main" id="{8E4A150C-8792-4743-BEFF-AE5801809489}"/>
                  </a:ext>
                </a:extLst>
              </p:cNvPr>
              <p:cNvPicPr/>
              <p:nvPr/>
            </p:nvPicPr>
            <p:blipFill>
              <a:blip r:embed="rId3"/>
              <a:stretch>
                <a:fillRect/>
              </a:stretch>
            </p:blipFill>
            <p:spPr>
              <a:xfrm>
                <a:off x="4026600" y="14867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7" name="Ink 96">
                <a:extLst>
                  <a:ext uri="{FF2B5EF4-FFF2-40B4-BE49-F238E27FC236}">
                    <a16:creationId xmlns:a16="http://schemas.microsoft.com/office/drawing/2014/main" id="{2C8633BD-C6E5-0E4C-AC5B-83DF73F6485F}"/>
                  </a:ext>
                </a:extLst>
              </p14:cNvPr>
              <p14:cNvContentPartPr/>
              <p14:nvPr/>
            </p14:nvContentPartPr>
            <p14:xfrm>
              <a:off x="5589000" y="4055400"/>
              <a:ext cx="441720" cy="19440"/>
            </p14:xfrm>
          </p:contentPart>
        </mc:Choice>
        <mc:Fallback xmlns="">
          <p:pic>
            <p:nvPicPr>
              <p:cNvPr id="97" name="Ink 96">
                <a:extLst>
                  <a:ext uri="{FF2B5EF4-FFF2-40B4-BE49-F238E27FC236}">
                    <a16:creationId xmlns:a16="http://schemas.microsoft.com/office/drawing/2014/main" id="{2C8633BD-C6E5-0E4C-AC5B-83DF73F6485F}"/>
                  </a:ext>
                </a:extLst>
              </p:cNvPr>
              <p:cNvPicPr/>
              <p:nvPr/>
            </p:nvPicPr>
            <p:blipFill>
              <a:blip r:embed="rId169"/>
              <a:stretch>
                <a:fillRect/>
              </a:stretch>
            </p:blipFill>
            <p:spPr>
              <a:xfrm>
                <a:off x="5568840" y="4034880"/>
                <a:ext cx="482400" cy="60120"/>
              </a:xfrm>
              <a:prstGeom prst="rect">
                <a:avLst/>
              </a:prstGeom>
            </p:spPr>
          </p:pic>
        </mc:Fallback>
      </mc:AlternateContent>
    </p:spTree>
    <p:extLst>
      <p:ext uri="{BB962C8B-B14F-4D97-AF65-F5344CB8AC3E}">
        <p14:creationId xmlns:p14="http://schemas.microsoft.com/office/powerpoint/2010/main" val="367331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8626A-E40D-EB42-B2F8-748B86FF85B1}"/>
              </a:ext>
            </a:extLst>
          </p:cNvPr>
          <p:cNvPicPr>
            <a:picLocks noChangeAspect="1"/>
          </p:cNvPicPr>
          <p:nvPr/>
        </p:nvPicPr>
        <p:blipFill>
          <a:blip r:embed="rId2"/>
          <a:stretch>
            <a:fillRect/>
          </a:stretch>
        </p:blipFill>
        <p:spPr>
          <a:xfrm>
            <a:off x="2018030" y="602252"/>
            <a:ext cx="4210050" cy="5653496"/>
          </a:xfrm>
          <a:prstGeom prst="rect">
            <a:avLst/>
          </a:prstGeom>
        </p:spPr>
      </p:pic>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B971465F-138A-294F-B161-049BE01EE65C}"/>
                  </a:ext>
                </a:extLst>
              </p14:cNvPr>
              <p14:cNvContentPartPr/>
              <p14:nvPr/>
            </p14:nvContentPartPr>
            <p14:xfrm>
              <a:off x="4429440" y="2184760"/>
              <a:ext cx="217080" cy="10440"/>
            </p14:xfrm>
          </p:contentPart>
        </mc:Choice>
        <mc:Fallback xmlns="">
          <p:pic>
            <p:nvPicPr>
              <p:cNvPr id="63" name="Ink 62">
                <a:extLst>
                  <a:ext uri="{FF2B5EF4-FFF2-40B4-BE49-F238E27FC236}">
                    <a16:creationId xmlns:a16="http://schemas.microsoft.com/office/drawing/2014/main" id="{B971465F-138A-294F-B161-049BE01EE65C}"/>
                  </a:ext>
                </a:extLst>
              </p:cNvPr>
              <p:cNvPicPr/>
              <p:nvPr/>
            </p:nvPicPr>
            <p:blipFill>
              <a:blip r:embed="rId96"/>
              <a:stretch>
                <a:fillRect/>
              </a:stretch>
            </p:blipFill>
            <p:spPr>
              <a:xfrm>
                <a:off x="4414320" y="2169640"/>
                <a:ext cx="247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1" name="Ink 130">
                <a:extLst>
                  <a:ext uri="{FF2B5EF4-FFF2-40B4-BE49-F238E27FC236}">
                    <a16:creationId xmlns:a16="http://schemas.microsoft.com/office/drawing/2014/main" id="{2BF4BEC8-ADD2-9F4F-988E-EE36281F9128}"/>
                  </a:ext>
                </a:extLst>
              </p14:cNvPr>
              <p14:cNvContentPartPr/>
              <p14:nvPr/>
            </p14:nvContentPartPr>
            <p14:xfrm>
              <a:off x="5131040" y="3442960"/>
              <a:ext cx="360" cy="360"/>
            </p14:xfrm>
          </p:contentPart>
        </mc:Choice>
        <mc:Fallback xmlns="">
          <p:pic>
            <p:nvPicPr>
              <p:cNvPr id="131" name="Ink 130">
                <a:extLst>
                  <a:ext uri="{FF2B5EF4-FFF2-40B4-BE49-F238E27FC236}">
                    <a16:creationId xmlns:a16="http://schemas.microsoft.com/office/drawing/2014/main" id="{2BF4BEC8-ADD2-9F4F-988E-EE36281F9128}"/>
                  </a:ext>
                </a:extLst>
              </p:cNvPr>
              <p:cNvPicPr/>
              <p:nvPr/>
            </p:nvPicPr>
            <p:blipFill>
              <a:blip r:embed="rId197"/>
              <a:stretch>
                <a:fillRect/>
              </a:stretch>
            </p:blipFill>
            <p:spPr>
              <a:xfrm>
                <a:off x="5122040" y="3434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 name="Ink 148">
                <a:extLst>
                  <a:ext uri="{FF2B5EF4-FFF2-40B4-BE49-F238E27FC236}">
                    <a16:creationId xmlns:a16="http://schemas.microsoft.com/office/drawing/2014/main" id="{2F151753-F7CB-C440-8197-4AAC2B67E85D}"/>
                  </a:ext>
                </a:extLst>
              </p14:cNvPr>
              <p14:cNvContentPartPr/>
              <p14:nvPr/>
            </p14:nvContentPartPr>
            <p14:xfrm>
              <a:off x="4457520" y="3986640"/>
              <a:ext cx="209880" cy="305280"/>
            </p14:xfrm>
          </p:contentPart>
        </mc:Choice>
        <mc:Fallback xmlns="">
          <p:pic>
            <p:nvPicPr>
              <p:cNvPr id="149" name="Ink 148">
                <a:extLst>
                  <a:ext uri="{FF2B5EF4-FFF2-40B4-BE49-F238E27FC236}">
                    <a16:creationId xmlns:a16="http://schemas.microsoft.com/office/drawing/2014/main" id="{2F151753-F7CB-C440-8197-4AAC2B67E85D}"/>
                  </a:ext>
                </a:extLst>
              </p:cNvPr>
              <p:cNvPicPr/>
              <p:nvPr/>
            </p:nvPicPr>
            <p:blipFill>
              <a:blip r:embed="rId257"/>
              <a:stretch>
                <a:fillRect/>
              </a:stretch>
            </p:blipFill>
            <p:spPr>
              <a:xfrm>
                <a:off x="4442400" y="3971520"/>
                <a:ext cx="240480" cy="335880"/>
              </a:xfrm>
              <a:prstGeom prst="rect">
                <a:avLst/>
              </a:prstGeom>
            </p:spPr>
          </p:pic>
        </mc:Fallback>
      </mc:AlternateContent>
      <p:grpSp>
        <p:nvGrpSpPr>
          <p:cNvPr id="193" name="Group 192">
            <a:extLst>
              <a:ext uri="{FF2B5EF4-FFF2-40B4-BE49-F238E27FC236}">
                <a16:creationId xmlns:a16="http://schemas.microsoft.com/office/drawing/2014/main" id="{DA86D7CD-1F9E-724A-BCE5-A3957829E6AD}"/>
              </a:ext>
            </a:extLst>
          </p:cNvPr>
          <p:cNvGrpSpPr/>
          <p:nvPr/>
        </p:nvGrpSpPr>
        <p:grpSpPr>
          <a:xfrm>
            <a:off x="10211377" y="740520"/>
            <a:ext cx="1314720" cy="441000"/>
            <a:chOff x="10211377" y="740520"/>
            <a:chExt cx="1314720" cy="441000"/>
          </a:xfrm>
        </p:grpSpPr>
        <mc:AlternateContent xmlns:mc="http://schemas.openxmlformats.org/markup-compatibility/2006">
          <mc:Choice xmlns:p14="http://schemas.microsoft.com/office/powerpoint/2010/main" Requires="p14">
            <p:contentPart p14:bwMode="auto" r:id="rId258">
              <p14:nvContentPartPr>
                <p14:cNvPr id="180" name="Ink 179">
                  <a:extLst>
                    <a:ext uri="{FF2B5EF4-FFF2-40B4-BE49-F238E27FC236}">
                      <a16:creationId xmlns:a16="http://schemas.microsoft.com/office/drawing/2014/main" id="{B223381C-CABE-3248-9E7C-21441BA9E119}"/>
                    </a:ext>
                  </a:extLst>
                </p14:cNvPr>
                <p14:cNvContentPartPr/>
                <p14:nvPr/>
              </p14:nvContentPartPr>
              <p14:xfrm>
                <a:off x="10211377" y="740520"/>
                <a:ext cx="178920" cy="432000"/>
              </p14:xfrm>
            </p:contentPart>
          </mc:Choice>
          <mc:Fallback>
            <p:pic>
              <p:nvPicPr>
                <p:cNvPr id="180" name="Ink 179">
                  <a:extLst>
                    <a:ext uri="{FF2B5EF4-FFF2-40B4-BE49-F238E27FC236}">
                      <a16:creationId xmlns:a16="http://schemas.microsoft.com/office/drawing/2014/main" id="{B223381C-CABE-3248-9E7C-21441BA9E119}"/>
                    </a:ext>
                  </a:extLst>
                </p:cNvPr>
                <p:cNvPicPr/>
                <p:nvPr/>
              </p:nvPicPr>
              <p:blipFill>
                <a:blip r:embed="rId259"/>
                <a:stretch>
                  <a:fillRect/>
                </a:stretch>
              </p:blipFill>
              <p:spPr>
                <a:xfrm>
                  <a:off x="10196257" y="725040"/>
                  <a:ext cx="20916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1" name="Ink 180">
                  <a:extLst>
                    <a:ext uri="{FF2B5EF4-FFF2-40B4-BE49-F238E27FC236}">
                      <a16:creationId xmlns:a16="http://schemas.microsoft.com/office/drawing/2014/main" id="{192A43FF-3076-144D-B91D-C218DF936C0A}"/>
                    </a:ext>
                  </a:extLst>
                </p14:cNvPr>
                <p14:cNvContentPartPr/>
                <p14:nvPr/>
              </p14:nvContentPartPr>
              <p14:xfrm>
                <a:off x="10375177" y="964440"/>
                <a:ext cx="499680" cy="217080"/>
              </p14:xfrm>
            </p:contentPart>
          </mc:Choice>
          <mc:Fallback>
            <p:pic>
              <p:nvPicPr>
                <p:cNvPr id="181" name="Ink 180">
                  <a:extLst>
                    <a:ext uri="{FF2B5EF4-FFF2-40B4-BE49-F238E27FC236}">
                      <a16:creationId xmlns:a16="http://schemas.microsoft.com/office/drawing/2014/main" id="{192A43FF-3076-144D-B91D-C218DF936C0A}"/>
                    </a:ext>
                  </a:extLst>
                </p:cNvPr>
                <p:cNvPicPr/>
                <p:nvPr/>
              </p:nvPicPr>
              <p:blipFill>
                <a:blip r:embed="rId261"/>
                <a:stretch>
                  <a:fillRect/>
                </a:stretch>
              </p:blipFill>
              <p:spPr>
                <a:xfrm>
                  <a:off x="10360057" y="949320"/>
                  <a:ext cx="530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2" name="Ink 181">
                  <a:extLst>
                    <a:ext uri="{FF2B5EF4-FFF2-40B4-BE49-F238E27FC236}">
                      <a16:creationId xmlns:a16="http://schemas.microsoft.com/office/drawing/2014/main" id="{F9F96BA3-97A8-D648-9C2C-36F8EC094AF4}"/>
                    </a:ext>
                  </a:extLst>
                </p14:cNvPr>
                <p14:cNvContentPartPr/>
                <p14:nvPr/>
              </p14:nvContentPartPr>
              <p14:xfrm>
                <a:off x="10979977" y="811080"/>
                <a:ext cx="167760" cy="341280"/>
              </p14:xfrm>
            </p:contentPart>
          </mc:Choice>
          <mc:Fallback>
            <p:pic>
              <p:nvPicPr>
                <p:cNvPr id="182" name="Ink 181">
                  <a:extLst>
                    <a:ext uri="{FF2B5EF4-FFF2-40B4-BE49-F238E27FC236}">
                      <a16:creationId xmlns:a16="http://schemas.microsoft.com/office/drawing/2014/main" id="{F9F96BA3-97A8-D648-9C2C-36F8EC094AF4}"/>
                    </a:ext>
                  </a:extLst>
                </p:cNvPr>
                <p:cNvPicPr/>
                <p:nvPr/>
              </p:nvPicPr>
              <p:blipFill>
                <a:blip r:embed="rId263"/>
                <a:stretch>
                  <a:fillRect/>
                </a:stretch>
              </p:blipFill>
              <p:spPr>
                <a:xfrm>
                  <a:off x="10964497" y="795600"/>
                  <a:ext cx="19836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3" name="Ink 182">
                  <a:extLst>
                    <a:ext uri="{FF2B5EF4-FFF2-40B4-BE49-F238E27FC236}">
                      <a16:creationId xmlns:a16="http://schemas.microsoft.com/office/drawing/2014/main" id="{1B2B59F4-8FFD-FE41-BD36-8250CB11E5FA}"/>
                    </a:ext>
                  </a:extLst>
                </p14:cNvPr>
                <p14:cNvContentPartPr/>
                <p14:nvPr/>
              </p14:nvContentPartPr>
              <p14:xfrm>
                <a:off x="11187697" y="973080"/>
                <a:ext cx="180000" cy="143640"/>
              </p14:xfrm>
            </p:contentPart>
          </mc:Choice>
          <mc:Fallback>
            <p:pic>
              <p:nvPicPr>
                <p:cNvPr id="183" name="Ink 182">
                  <a:extLst>
                    <a:ext uri="{FF2B5EF4-FFF2-40B4-BE49-F238E27FC236}">
                      <a16:creationId xmlns:a16="http://schemas.microsoft.com/office/drawing/2014/main" id="{1B2B59F4-8FFD-FE41-BD36-8250CB11E5FA}"/>
                    </a:ext>
                  </a:extLst>
                </p:cNvPr>
                <p:cNvPicPr/>
                <p:nvPr/>
              </p:nvPicPr>
              <p:blipFill>
                <a:blip r:embed="rId265"/>
                <a:stretch>
                  <a:fillRect/>
                </a:stretch>
              </p:blipFill>
              <p:spPr>
                <a:xfrm>
                  <a:off x="11172217" y="957960"/>
                  <a:ext cx="210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4" name="Ink 183">
                  <a:extLst>
                    <a:ext uri="{FF2B5EF4-FFF2-40B4-BE49-F238E27FC236}">
                      <a16:creationId xmlns:a16="http://schemas.microsoft.com/office/drawing/2014/main" id="{355F7F1B-8FB6-8644-ABA0-2BB0481BF374}"/>
                    </a:ext>
                  </a:extLst>
                </p14:cNvPr>
                <p14:cNvContentPartPr/>
                <p14:nvPr/>
              </p14:nvContentPartPr>
              <p14:xfrm>
                <a:off x="11466697" y="1002600"/>
                <a:ext cx="38160" cy="120600"/>
              </p14:xfrm>
            </p:contentPart>
          </mc:Choice>
          <mc:Fallback>
            <p:pic>
              <p:nvPicPr>
                <p:cNvPr id="184" name="Ink 183">
                  <a:extLst>
                    <a:ext uri="{FF2B5EF4-FFF2-40B4-BE49-F238E27FC236}">
                      <a16:creationId xmlns:a16="http://schemas.microsoft.com/office/drawing/2014/main" id="{355F7F1B-8FB6-8644-ABA0-2BB0481BF374}"/>
                    </a:ext>
                  </a:extLst>
                </p:cNvPr>
                <p:cNvPicPr/>
                <p:nvPr/>
              </p:nvPicPr>
              <p:blipFill>
                <a:blip r:embed="rId267"/>
                <a:stretch>
                  <a:fillRect/>
                </a:stretch>
              </p:blipFill>
              <p:spPr>
                <a:xfrm>
                  <a:off x="11451577" y="987480"/>
                  <a:ext cx="68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5" name="Ink 184">
                  <a:extLst>
                    <a:ext uri="{FF2B5EF4-FFF2-40B4-BE49-F238E27FC236}">
                      <a16:creationId xmlns:a16="http://schemas.microsoft.com/office/drawing/2014/main" id="{36440226-2E3C-8348-BB26-FA90A3333243}"/>
                    </a:ext>
                  </a:extLst>
                </p14:cNvPr>
                <p14:cNvContentPartPr/>
                <p14:nvPr/>
              </p14:nvContentPartPr>
              <p14:xfrm>
                <a:off x="11511697" y="840600"/>
                <a:ext cx="14400" cy="15120"/>
              </p14:xfrm>
            </p:contentPart>
          </mc:Choice>
          <mc:Fallback>
            <p:pic>
              <p:nvPicPr>
                <p:cNvPr id="185" name="Ink 184">
                  <a:extLst>
                    <a:ext uri="{FF2B5EF4-FFF2-40B4-BE49-F238E27FC236}">
                      <a16:creationId xmlns:a16="http://schemas.microsoft.com/office/drawing/2014/main" id="{36440226-2E3C-8348-BB26-FA90A3333243}"/>
                    </a:ext>
                  </a:extLst>
                </p:cNvPr>
                <p:cNvPicPr/>
                <p:nvPr/>
              </p:nvPicPr>
              <p:blipFill>
                <a:blip r:embed="rId269"/>
                <a:stretch>
                  <a:fillRect/>
                </a:stretch>
              </p:blipFill>
              <p:spPr>
                <a:xfrm>
                  <a:off x="11496577" y="825120"/>
                  <a:ext cx="44640" cy="45360"/>
                </a:xfrm>
                <a:prstGeom prst="rect">
                  <a:avLst/>
                </a:prstGeom>
              </p:spPr>
            </p:pic>
          </mc:Fallback>
        </mc:AlternateContent>
      </p:grpSp>
      <p:grpSp>
        <p:nvGrpSpPr>
          <p:cNvPr id="194" name="Group 193">
            <a:extLst>
              <a:ext uri="{FF2B5EF4-FFF2-40B4-BE49-F238E27FC236}">
                <a16:creationId xmlns:a16="http://schemas.microsoft.com/office/drawing/2014/main" id="{2623529F-35D3-8141-8536-00F656DE1F67}"/>
              </a:ext>
            </a:extLst>
          </p:cNvPr>
          <p:cNvGrpSpPr/>
          <p:nvPr/>
        </p:nvGrpSpPr>
        <p:grpSpPr>
          <a:xfrm>
            <a:off x="7292857" y="416160"/>
            <a:ext cx="2593080" cy="1128240"/>
            <a:chOff x="7292857" y="416160"/>
            <a:chExt cx="2593080" cy="1128240"/>
          </a:xfrm>
        </p:grpSpPr>
        <mc:AlternateContent xmlns:mc="http://schemas.openxmlformats.org/markup-compatibility/2006">
          <mc:Choice xmlns:p14="http://schemas.microsoft.com/office/powerpoint/2010/main" Requires="p14">
            <p:contentPart p14:bwMode="auto" r:id="rId270">
              <p14:nvContentPartPr>
                <p14:cNvPr id="33" name="Ink 32">
                  <a:extLst>
                    <a:ext uri="{FF2B5EF4-FFF2-40B4-BE49-F238E27FC236}">
                      <a16:creationId xmlns:a16="http://schemas.microsoft.com/office/drawing/2014/main" id="{25753224-ADB9-4448-84AD-4EA65488168A}"/>
                    </a:ext>
                  </a:extLst>
                </p14:cNvPr>
                <p14:cNvContentPartPr/>
                <p14:nvPr/>
              </p14:nvContentPartPr>
              <p14:xfrm>
                <a:off x="7396177" y="545400"/>
                <a:ext cx="14040" cy="286560"/>
              </p14:xfrm>
            </p:contentPart>
          </mc:Choice>
          <mc:Fallback>
            <p:pic>
              <p:nvPicPr>
                <p:cNvPr id="33" name="Ink 32">
                  <a:extLst>
                    <a:ext uri="{FF2B5EF4-FFF2-40B4-BE49-F238E27FC236}">
                      <a16:creationId xmlns:a16="http://schemas.microsoft.com/office/drawing/2014/main" id="{25753224-ADB9-4448-84AD-4EA65488168A}"/>
                    </a:ext>
                  </a:extLst>
                </p:cNvPr>
                <p:cNvPicPr/>
                <p:nvPr/>
              </p:nvPicPr>
              <p:blipFill>
                <a:blip r:embed="rId271"/>
                <a:stretch>
                  <a:fillRect/>
                </a:stretch>
              </p:blipFill>
              <p:spPr>
                <a:xfrm>
                  <a:off x="7381057" y="530280"/>
                  <a:ext cx="446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5" name="Ink 34">
                  <a:extLst>
                    <a:ext uri="{FF2B5EF4-FFF2-40B4-BE49-F238E27FC236}">
                      <a16:creationId xmlns:a16="http://schemas.microsoft.com/office/drawing/2014/main" id="{2D525C60-370C-7747-8E76-F915D95518F1}"/>
                    </a:ext>
                  </a:extLst>
                </p14:cNvPr>
                <p14:cNvContentPartPr/>
                <p14:nvPr/>
              </p14:nvContentPartPr>
              <p14:xfrm>
                <a:off x="7292857" y="416160"/>
                <a:ext cx="372240" cy="144360"/>
              </p14:xfrm>
            </p:contentPart>
          </mc:Choice>
          <mc:Fallback>
            <p:pic>
              <p:nvPicPr>
                <p:cNvPr id="35" name="Ink 34">
                  <a:extLst>
                    <a:ext uri="{FF2B5EF4-FFF2-40B4-BE49-F238E27FC236}">
                      <a16:creationId xmlns:a16="http://schemas.microsoft.com/office/drawing/2014/main" id="{2D525C60-370C-7747-8E76-F915D95518F1}"/>
                    </a:ext>
                  </a:extLst>
                </p:cNvPr>
                <p:cNvPicPr/>
                <p:nvPr/>
              </p:nvPicPr>
              <p:blipFill>
                <a:blip r:embed="rId273"/>
                <a:stretch>
                  <a:fillRect/>
                </a:stretch>
              </p:blipFill>
              <p:spPr>
                <a:xfrm>
                  <a:off x="7277737" y="401040"/>
                  <a:ext cx="402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3" name="Ink 132">
                  <a:extLst>
                    <a:ext uri="{FF2B5EF4-FFF2-40B4-BE49-F238E27FC236}">
                      <a16:creationId xmlns:a16="http://schemas.microsoft.com/office/drawing/2014/main" id="{063AF9BB-5B14-1A4F-9BBE-FF7E308F6896}"/>
                    </a:ext>
                  </a:extLst>
                </p14:cNvPr>
                <p14:cNvContentPartPr/>
                <p14:nvPr/>
              </p14:nvContentPartPr>
              <p14:xfrm>
                <a:off x="7337137" y="621360"/>
                <a:ext cx="186120" cy="48240"/>
              </p14:xfrm>
            </p:contentPart>
          </mc:Choice>
          <mc:Fallback>
            <p:pic>
              <p:nvPicPr>
                <p:cNvPr id="133" name="Ink 132">
                  <a:extLst>
                    <a:ext uri="{FF2B5EF4-FFF2-40B4-BE49-F238E27FC236}">
                      <a16:creationId xmlns:a16="http://schemas.microsoft.com/office/drawing/2014/main" id="{063AF9BB-5B14-1A4F-9BBE-FF7E308F6896}"/>
                    </a:ext>
                  </a:extLst>
                </p:cNvPr>
                <p:cNvPicPr/>
                <p:nvPr/>
              </p:nvPicPr>
              <p:blipFill>
                <a:blip r:embed="rId275"/>
                <a:stretch>
                  <a:fillRect/>
                </a:stretch>
              </p:blipFill>
              <p:spPr>
                <a:xfrm>
                  <a:off x="7322017" y="605880"/>
                  <a:ext cx="216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5" name="Ink 134">
                  <a:extLst>
                    <a:ext uri="{FF2B5EF4-FFF2-40B4-BE49-F238E27FC236}">
                      <a16:creationId xmlns:a16="http://schemas.microsoft.com/office/drawing/2014/main" id="{963817A2-BE88-5D44-80DA-BF9E83050616}"/>
                    </a:ext>
                  </a:extLst>
                </p14:cNvPr>
                <p14:cNvContentPartPr/>
                <p14:nvPr/>
              </p14:nvContentPartPr>
              <p14:xfrm>
                <a:off x="7543777" y="619200"/>
                <a:ext cx="111240" cy="105120"/>
              </p14:xfrm>
            </p:contentPart>
          </mc:Choice>
          <mc:Fallback>
            <p:pic>
              <p:nvPicPr>
                <p:cNvPr id="135" name="Ink 134">
                  <a:extLst>
                    <a:ext uri="{FF2B5EF4-FFF2-40B4-BE49-F238E27FC236}">
                      <a16:creationId xmlns:a16="http://schemas.microsoft.com/office/drawing/2014/main" id="{963817A2-BE88-5D44-80DA-BF9E83050616}"/>
                    </a:ext>
                  </a:extLst>
                </p:cNvPr>
                <p:cNvPicPr/>
                <p:nvPr/>
              </p:nvPicPr>
              <p:blipFill>
                <a:blip r:embed="rId277"/>
                <a:stretch>
                  <a:fillRect/>
                </a:stretch>
              </p:blipFill>
              <p:spPr>
                <a:xfrm>
                  <a:off x="7528297" y="604080"/>
                  <a:ext cx="141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2" name="Ink 141">
                  <a:extLst>
                    <a:ext uri="{FF2B5EF4-FFF2-40B4-BE49-F238E27FC236}">
                      <a16:creationId xmlns:a16="http://schemas.microsoft.com/office/drawing/2014/main" id="{708237E4-5463-F148-9FAC-98899DFA8B6F}"/>
                    </a:ext>
                  </a:extLst>
                </p14:cNvPr>
                <p14:cNvContentPartPr/>
                <p14:nvPr/>
              </p14:nvContentPartPr>
              <p14:xfrm>
                <a:off x="7742497" y="601560"/>
                <a:ext cx="121680" cy="142920"/>
              </p14:xfrm>
            </p:contentPart>
          </mc:Choice>
          <mc:Fallback>
            <p:pic>
              <p:nvPicPr>
                <p:cNvPr id="142" name="Ink 141">
                  <a:extLst>
                    <a:ext uri="{FF2B5EF4-FFF2-40B4-BE49-F238E27FC236}">
                      <a16:creationId xmlns:a16="http://schemas.microsoft.com/office/drawing/2014/main" id="{708237E4-5463-F148-9FAC-98899DFA8B6F}"/>
                    </a:ext>
                  </a:extLst>
                </p:cNvPr>
                <p:cNvPicPr/>
                <p:nvPr/>
              </p:nvPicPr>
              <p:blipFill>
                <a:blip r:embed="rId279"/>
                <a:stretch>
                  <a:fillRect/>
                </a:stretch>
              </p:blipFill>
              <p:spPr>
                <a:xfrm>
                  <a:off x="7727017" y="586440"/>
                  <a:ext cx="152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2" name="Ink 161">
                  <a:extLst>
                    <a:ext uri="{FF2B5EF4-FFF2-40B4-BE49-F238E27FC236}">
                      <a16:creationId xmlns:a16="http://schemas.microsoft.com/office/drawing/2014/main" id="{9CB9ADBE-5F57-2C4E-9778-4446DCCB19B1}"/>
                    </a:ext>
                  </a:extLst>
                </p14:cNvPr>
                <p14:cNvContentPartPr/>
                <p14:nvPr/>
              </p14:nvContentPartPr>
              <p14:xfrm>
                <a:off x="7938697" y="632880"/>
                <a:ext cx="60120" cy="98280"/>
              </p14:xfrm>
            </p:contentPart>
          </mc:Choice>
          <mc:Fallback>
            <p:pic>
              <p:nvPicPr>
                <p:cNvPr id="162" name="Ink 161">
                  <a:extLst>
                    <a:ext uri="{FF2B5EF4-FFF2-40B4-BE49-F238E27FC236}">
                      <a16:creationId xmlns:a16="http://schemas.microsoft.com/office/drawing/2014/main" id="{9CB9ADBE-5F57-2C4E-9778-4446DCCB19B1}"/>
                    </a:ext>
                  </a:extLst>
                </p:cNvPr>
                <p:cNvPicPr/>
                <p:nvPr/>
              </p:nvPicPr>
              <p:blipFill>
                <a:blip r:embed="rId281"/>
                <a:stretch>
                  <a:fillRect/>
                </a:stretch>
              </p:blipFill>
              <p:spPr>
                <a:xfrm>
                  <a:off x="7923577" y="617760"/>
                  <a:ext cx="90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3" name="Ink 162">
                  <a:extLst>
                    <a:ext uri="{FF2B5EF4-FFF2-40B4-BE49-F238E27FC236}">
                      <a16:creationId xmlns:a16="http://schemas.microsoft.com/office/drawing/2014/main" id="{15A62CB6-4FA0-DC4A-B6C5-A4844C7165D0}"/>
                    </a:ext>
                  </a:extLst>
                </p14:cNvPr>
                <p14:cNvContentPartPr/>
                <p14:nvPr/>
              </p14:nvContentPartPr>
              <p14:xfrm>
                <a:off x="8090977" y="582120"/>
                <a:ext cx="1079640" cy="339480"/>
              </p14:xfrm>
            </p:contentPart>
          </mc:Choice>
          <mc:Fallback>
            <p:pic>
              <p:nvPicPr>
                <p:cNvPr id="163" name="Ink 162">
                  <a:extLst>
                    <a:ext uri="{FF2B5EF4-FFF2-40B4-BE49-F238E27FC236}">
                      <a16:creationId xmlns:a16="http://schemas.microsoft.com/office/drawing/2014/main" id="{15A62CB6-4FA0-DC4A-B6C5-A4844C7165D0}"/>
                    </a:ext>
                  </a:extLst>
                </p:cNvPr>
                <p:cNvPicPr/>
                <p:nvPr/>
              </p:nvPicPr>
              <p:blipFill>
                <a:blip r:embed="rId283"/>
                <a:stretch>
                  <a:fillRect/>
                </a:stretch>
              </p:blipFill>
              <p:spPr>
                <a:xfrm>
                  <a:off x="8075857" y="567000"/>
                  <a:ext cx="11102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4" name="Ink 163">
                  <a:extLst>
                    <a:ext uri="{FF2B5EF4-FFF2-40B4-BE49-F238E27FC236}">
                      <a16:creationId xmlns:a16="http://schemas.microsoft.com/office/drawing/2014/main" id="{28E84A92-BE90-8D45-B388-6FC43F169688}"/>
                    </a:ext>
                  </a:extLst>
                </p14:cNvPr>
                <p14:cNvContentPartPr/>
                <p14:nvPr/>
              </p14:nvContentPartPr>
              <p14:xfrm>
                <a:off x="9357817" y="589680"/>
                <a:ext cx="360" cy="360"/>
              </p14:xfrm>
            </p:contentPart>
          </mc:Choice>
          <mc:Fallback>
            <p:pic>
              <p:nvPicPr>
                <p:cNvPr id="164" name="Ink 163">
                  <a:extLst>
                    <a:ext uri="{FF2B5EF4-FFF2-40B4-BE49-F238E27FC236}">
                      <a16:creationId xmlns:a16="http://schemas.microsoft.com/office/drawing/2014/main" id="{28E84A92-BE90-8D45-B388-6FC43F169688}"/>
                    </a:ext>
                  </a:extLst>
                </p:cNvPr>
                <p:cNvPicPr/>
                <p:nvPr/>
              </p:nvPicPr>
              <p:blipFill>
                <a:blip r:embed="rId285"/>
                <a:stretch>
                  <a:fillRect/>
                </a:stretch>
              </p:blipFill>
              <p:spPr>
                <a:xfrm>
                  <a:off x="9342337" y="5745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5" name="Ink 164">
                  <a:extLst>
                    <a:ext uri="{FF2B5EF4-FFF2-40B4-BE49-F238E27FC236}">
                      <a16:creationId xmlns:a16="http://schemas.microsoft.com/office/drawing/2014/main" id="{678CF032-B822-3246-8D39-7FD76210FA01}"/>
                    </a:ext>
                  </a:extLst>
                </p14:cNvPr>
                <p14:cNvContentPartPr/>
                <p14:nvPr/>
              </p14:nvContentPartPr>
              <p14:xfrm>
                <a:off x="9357817" y="648720"/>
                <a:ext cx="6480" cy="9360"/>
              </p14:xfrm>
            </p:contentPart>
          </mc:Choice>
          <mc:Fallback>
            <p:pic>
              <p:nvPicPr>
                <p:cNvPr id="165" name="Ink 164">
                  <a:extLst>
                    <a:ext uri="{FF2B5EF4-FFF2-40B4-BE49-F238E27FC236}">
                      <a16:creationId xmlns:a16="http://schemas.microsoft.com/office/drawing/2014/main" id="{678CF032-B822-3246-8D39-7FD76210FA01}"/>
                    </a:ext>
                  </a:extLst>
                </p:cNvPr>
                <p:cNvPicPr/>
                <p:nvPr/>
              </p:nvPicPr>
              <p:blipFill>
                <a:blip r:embed="rId287"/>
                <a:stretch>
                  <a:fillRect/>
                </a:stretch>
              </p:blipFill>
              <p:spPr>
                <a:xfrm>
                  <a:off x="9342337" y="633600"/>
                  <a:ext cx="37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 name="Ink 166">
                  <a:extLst>
                    <a:ext uri="{FF2B5EF4-FFF2-40B4-BE49-F238E27FC236}">
                      <a16:creationId xmlns:a16="http://schemas.microsoft.com/office/drawing/2014/main" id="{79F9E659-4F71-0848-BFF7-035C07C3B2C7}"/>
                    </a:ext>
                  </a:extLst>
                </p14:cNvPr>
                <p14:cNvContentPartPr/>
                <p14:nvPr/>
              </p14:nvContentPartPr>
              <p14:xfrm>
                <a:off x="7549897" y="1032120"/>
                <a:ext cx="125640" cy="217440"/>
              </p14:xfrm>
            </p:contentPart>
          </mc:Choice>
          <mc:Fallback>
            <p:pic>
              <p:nvPicPr>
                <p:cNvPr id="167" name="Ink 166">
                  <a:extLst>
                    <a:ext uri="{FF2B5EF4-FFF2-40B4-BE49-F238E27FC236}">
                      <a16:creationId xmlns:a16="http://schemas.microsoft.com/office/drawing/2014/main" id="{79F9E659-4F71-0848-BFF7-035C07C3B2C7}"/>
                    </a:ext>
                  </a:extLst>
                </p:cNvPr>
                <p:cNvPicPr/>
                <p:nvPr/>
              </p:nvPicPr>
              <p:blipFill>
                <a:blip r:embed="rId289"/>
                <a:stretch>
                  <a:fillRect/>
                </a:stretch>
              </p:blipFill>
              <p:spPr>
                <a:xfrm>
                  <a:off x="7534777" y="1017000"/>
                  <a:ext cx="1562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8" name="Ink 167">
                  <a:extLst>
                    <a:ext uri="{FF2B5EF4-FFF2-40B4-BE49-F238E27FC236}">
                      <a16:creationId xmlns:a16="http://schemas.microsoft.com/office/drawing/2014/main" id="{7EB98F23-0D5A-DE49-82DC-C96B714AC313}"/>
                    </a:ext>
                  </a:extLst>
                </p14:cNvPr>
                <p14:cNvContentPartPr/>
                <p14:nvPr/>
              </p14:nvContentPartPr>
              <p14:xfrm>
                <a:off x="7616137" y="894240"/>
                <a:ext cx="12600" cy="15480"/>
              </p14:xfrm>
            </p:contentPart>
          </mc:Choice>
          <mc:Fallback>
            <p:pic>
              <p:nvPicPr>
                <p:cNvPr id="168" name="Ink 167">
                  <a:extLst>
                    <a:ext uri="{FF2B5EF4-FFF2-40B4-BE49-F238E27FC236}">
                      <a16:creationId xmlns:a16="http://schemas.microsoft.com/office/drawing/2014/main" id="{7EB98F23-0D5A-DE49-82DC-C96B714AC313}"/>
                    </a:ext>
                  </a:extLst>
                </p:cNvPr>
                <p:cNvPicPr/>
                <p:nvPr/>
              </p:nvPicPr>
              <p:blipFill>
                <a:blip r:embed="rId291"/>
                <a:stretch>
                  <a:fillRect/>
                </a:stretch>
              </p:blipFill>
              <p:spPr>
                <a:xfrm>
                  <a:off x="7601017" y="879120"/>
                  <a:ext cx="43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 name="Ink 168">
                  <a:extLst>
                    <a:ext uri="{FF2B5EF4-FFF2-40B4-BE49-F238E27FC236}">
                      <a16:creationId xmlns:a16="http://schemas.microsoft.com/office/drawing/2014/main" id="{E37077FD-CC44-7C4A-8782-551CE37EFD9B}"/>
                    </a:ext>
                  </a:extLst>
                </p14:cNvPr>
                <p14:cNvContentPartPr/>
                <p14:nvPr/>
              </p14:nvContentPartPr>
              <p14:xfrm>
                <a:off x="7720537" y="1133640"/>
                <a:ext cx="120960" cy="69840"/>
              </p14:xfrm>
            </p:contentPart>
          </mc:Choice>
          <mc:Fallback>
            <p:pic>
              <p:nvPicPr>
                <p:cNvPr id="169" name="Ink 168">
                  <a:extLst>
                    <a:ext uri="{FF2B5EF4-FFF2-40B4-BE49-F238E27FC236}">
                      <a16:creationId xmlns:a16="http://schemas.microsoft.com/office/drawing/2014/main" id="{E37077FD-CC44-7C4A-8782-551CE37EFD9B}"/>
                    </a:ext>
                  </a:extLst>
                </p:cNvPr>
                <p:cNvPicPr/>
                <p:nvPr/>
              </p:nvPicPr>
              <p:blipFill>
                <a:blip r:embed="rId293"/>
                <a:stretch>
                  <a:fillRect/>
                </a:stretch>
              </p:blipFill>
              <p:spPr>
                <a:xfrm>
                  <a:off x="7705417" y="1118160"/>
                  <a:ext cx="151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Ink 169">
                  <a:extLst>
                    <a:ext uri="{FF2B5EF4-FFF2-40B4-BE49-F238E27FC236}">
                      <a16:creationId xmlns:a16="http://schemas.microsoft.com/office/drawing/2014/main" id="{15E56F42-3E5F-DA43-A705-CF27579B8548}"/>
                    </a:ext>
                  </a:extLst>
                </p14:cNvPr>
                <p14:cNvContentPartPr/>
                <p14:nvPr/>
              </p14:nvContentPartPr>
              <p14:xfrm>
                <a:off x="7963177" y="1114920"/>
                <a:ext cx="137520" cy="97920"/>
              </p14:xfrm>
            </p:contentPart>
          </mc:Choice>
          <mc:Fallback>
            <p:pic>
              <p:nvPicPr>
                <p:cNvPr id="170" name="Ink 169">
                  <a:extLst>
                    <a:ext uri="{FF2B5EF4-FFF2-40B4-BE49-F238E27FC236}">
                      <a16:creationId xmlns:a16="http://schemas.microsoft.com/office/drawing/2014/main" id="{15E56F42-3E5F-DA43-A705-CF27579B8548}"/>
                    </a:ext>
                  </a:extLst>
                </p:cNvPr>
                <p:cNvPicPr/>
                <p:nvPr/>
              </p:nvPicPr>
              <p:blipFill>
                <a:blip r:embed="rId295"/>
                <a:stretch>
                  <a:fillRect/>
                </a:stretch>
              </p:blipFill>
              <p:spPr>
                <a:xfrm>
                  <a:off x="7948057" y="1099440"/>
                  <a:ext cx="168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1" name="Ink 170">
                  <a:extLst>
                    <a:ext uri="{FF2B5EF4-FFF2-40B4-BE49-F238E27FC236}">
                      <a16:creationId xmlns:a16="http://schemas.microsoft.com/office/drawing/2014/main" id="{A0D11C73-7D1E-4B4F-AB95-7BB7598CE3B5}"/>
                    </a:ext>
                  </a:extLst>
                </p14:cNvPr>
                <p14:cNvContentPartPr/>
                <p14:nvPr/>
              </p14:nvContentPartPr>
              <p14:xfrm>
                <a:off x="8186737" y="1101600"/>
                <a:ext cx="47880" cy="92160"/>
              </p14:xfrm>
            </p:contentPart>
          </mc:Choice>
          <mc:Fallback>
            <p:pic>
              <p:nvPicPr>
                <p:cNvPr id="171" name="Ink 170">
                  <a:extLst>
                    <a:ext uri="{FF2B5EF4-FFF2-40B4-BE49-F238E27FC236}">
                      <a16:creationId xmlns:a16="http://schemas.microsoft.com/office/drawing/2014/main" id="{A0D11C73-7D1E-4B4F-AB95-7BB7598CE3B5}"/>
                    </a:ext>
                  </a:extLst>
                </p:cNvPr>
                <p:cNvPicPr/>
                <p:nvPr/>
              </p:nvPicPr>
              <p:blipFill>
                <a:blip r:embed="rId297"/>
                <a:stretch>
                  <a:fillRect/>
                </a:stretch>
              </p:blipFill>
              <p:spPr>
                <a:xfrm>
                  <a:off x="8171617" y="1086120"/>
                  <a:ext cx="78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2" name="Ink 171">
                  <a:extLst>
                    <a:ext uri="{FF2B5EF4-FFF2-40B4-BE49-F238E27FC236}">
                      <a16:creationId xmlns:a16="http://schemas.microsoft.com/office/drawing/2014/main" id="{6E806829-A0D4-9E4D-B832-295A736AC5B0}"/>
                    </a:ext>
                  </a:extLst>
                </p14:cNvPr>
                <p14:cNvContentPartPr/>
                <p14:nvPr/>
              </p14:nvContentPartPr>
              <p14:xfrm>
                <a:off x="8473297" y="958320"/>
                <a:ext cx="29160" cy="213480"/>
              </p14:xfrm>
            </p:contentPart>
          </mc:Choice>
          <mc:Fallback>
            <p:pic>
              <p:nvPicPr>
                <p:cNvPr id="172" name="Ink 171">
                  <a:extLst>
                    <a:ext uri="{FF2B5EF4-FFF2-40B4-BE49-F238E27FC236}">
                      <a16:creationId xmlns:a16="http://schemas.microsoft.com/office/drawing/2014/main" id="{6E806829-A0D4-9E4D-B832-295A736AC5B0}"/>
                    </a:ext>
                  </a:extLst>
                </p:cNvPr>
                <p:cNvPicPr/>
                <p:nvPr/>
              </p:nvPicPr>
              <p:blipFill>
                <a:blip r:embed="rId299"/>
                <a:stretch>
                  <a:fillRect/>
                </a:stretch>
              </p:blipFill>
              <p:spPr>
                <a:xfrm>
                  <a:off x="8458177" y="943200"/>
                  <a:ext cx="597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3" name="Ink 172">
                  <a:extLst>
                    <a:ext uri="{FF2B5EF4-FFF2-40B4-BE49-F238E27FC236}">
                      <a16:creationId xmlns:a16="http://schemas.microsoft.com/office/drawing/2014/main" id="{E33ABEB7-53F6-534A-B229-F412A1D5D453}"/>
                    </a:ext>
                  </a:extLst>
                </p14:cNvPr>
                <p14:cNvContentPartPr/>
                <p14:nvPr/>
              </p14:nvContentPartPr>
              <p14:xfrm>
                <a:off x="8431537" y="1062720"/>
                <a:ext cx="183600" cy="147960"/>
              </p14:xfrm>
            </p:contentPart>
          </mc:Choice>
          <mc:Fallback>
            <p:pic>
              <p:nvPicPr>
                <p:cNvPr id="173" name="Ink 172">
                  <a:extLst>
                    <a:ext uri="{FF2B5EF4-FFF2-40B4-BE49-F238E27FC236}">
                      <a16:creationId xmlns:a16="http://schemas.microsoft.com/office/drawing/2014/main" id="{E33ABEB7-53F6-534A-B229-F412A1D5D453}"/>
                    </a:ext>
                  </a:extLst>
                </p:cNvPr>
                <p:cNvPicPr/>
                <p:nvPr/>
              </p:nvPicPr>
              <p:blipFill>
                <a:blip r:embed="rId301"/>
                <a:stretch>
                  <a:fillRect/>
                </a:stretch>
              </p:blipFill>
              <p:spPr>
                <a:xfrm>
                  <a:off x="8416417" y="1047240"/>
                  <a:ext cx="214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 name="Ink 173">
                  <a:extLst>
                    <a:ext uri="{FF2B5EF4-FFF2-40B4-BE49-F238E27FC236}">
                      <a16:creationId xmlns:a16="http://schemas.microsoft.com/office/drawing/2014/main" id="{755B1799-0B73-684E-A66C-145A45D64F37}"/>
                    </a:ext>
                  </a:extLst>
                </p14:cNvPr>
                <p14:cNvContentPartPr/>
                <p14:nvPr/>
              </p14:nvContentPartPr>
              <p14:xfrm>
                <a:off x="8679217" y="1017360"/>
                <a:ext cx="360" cy="360"/>
              </p14:xfrm>
            </p:contentPart>
          </mc:Choice>
          <mc:Fallback>
            <p:pic>
              <p:nvPicPr>
                <p:cNvPr id="174" name="Ink 173">
                  <a:extLst>
                    <a:ext uri="{FF2B5EF4-FFF2-40B4-BE49-F238E27FC236}">
                      <a16:creationId xmlns:a16="http://schemas.microsoft.com/office/drawing/2014/main" id="{755B1799-0B73-684E-A66C-145A45D64F37}"/>
                    </a:ext>
                  </a:extLst>
                </p:cNvPr>
                <p:cNvPicPr/>
                <p:nvPr/>
              </p:nvPicPr>
              <p:blipFill>
                <a:blip r:embed="rId285"/>
                <a:stretch>
                  <a:fillRect/>
                </a:stretch>
              </p:blipFill>
              <p:spPr>
                <a:xfrm>
                  <a:off x="8664097" y="100224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5" name="Ink 174">
                  <a:extLst>
                    <a:ext uri="{FF2B5EF4-FFF2-40B4-BE49-F238E27FC236}">
                      <a16:creationId xmlns:a16="http://schemas.microsoft.com/office/drawing/2014/main" id="{09073266-16D5-844A-99BD-2EB8110BF797}"/>
                    </a:ext>
                  </a:extLst>
                </p14:cNvPr>
                <p14:cNvContentPartPr/>
                <p14:nvPr/>
              </p14:nvContentPartPr>
              <p14:xfrm>
                <a:off x="8753017" y="1066680"/>
                <a:ext cx="88560" cy="86040"/>
              </p14:xfrm>
            </p:contentPart>
          </mc:Choice>
          <mc:Fallback>
            <p:pic>
              <p:nvPicPr>
                <p:cNvPr id="175" name="Ink 174">
                  <a:extLst>
                    <a:ext uri="{FF2B5EF4-FFF2-40B4-BE49-F238E27FC236}">
                      <a16:creationId xmlns:a16="http://schemas.microsoft.com/office/drawing/2014/main" id="{09073266-16D5-844A-99BD-2EB8110BF797}"/>
                    </a:ext>
                  </a:extLst>
                </p:cNvPr>
                <p:cNvPicPr/>
                <p:nvPr/>
              </p:nvPicPr>
              <p:blipFill>
                <a:blip r:embed="rId304"/>
                <a:stretch>
                  <a:fillRect/>
                </a:stretch>
              </p:blipFill>
              <p:spPr>
                <a:xfrm>
                  <a:off x="8737897" y="1051560"/>
                  <a:ext cx="119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Ink 175">
                  <a:extLst>
                    <a:ext uri="{FF2B5EF4-FFF2-40B4-BE49-F238E27FC236}">
                      <a16:creationId xmlns:a16="http://schemas.microsoft.com/office/drawing/2014/main" id="{FD5258EB-5C05-5348-A1E2-058A43BBFA45}"/>
                    </a:ext>
                  </a:extLst>
                </p14:cNvPr>
                <p14:cNvContentPartPr/>
                <p14:nvPr/>
              </p14:nvContentPartPr>
              <p14:xfrm>
                <a:off x="8959657" y="1076400"/>
                <a:ext cx="104400" cy="91440"/>
              </p14:xfrm>
            </p:contentPart>
          </mc:Choice>
          <mc:Fallback>
            <p:pic>
              <p:nvPicPr>
                <p:cNvPr id="176" name="Ink 175">
                  <a:extLst>
                    <a:ext uri="{FF2B5EF4-FFF2-40B4-BE49-F238E27FC236}">
                      <a16:creationId xmlns:a16="http://schemas.microsoft.com/office/drawing/2014/main" id="{FD5258EB-5C05-5348-A1E2-058A43BBFA45}"/>
                    </a:ext>
                  </a:extLst>
                </p:cNvPr>
                <p:cNvPicPr/>
                <p:nvPr/>
              </p:nvPicPr>
              <p:blipFill>
                <a:blip r:embed="rId306"/>
                <a:stretch>
                  <a:fillRect/>
                </a:stretch>
              </p:blipFill>
              <p:spPr>
                <a:xfrm>
                  <a:off x="8944177" y="1061280"/>
                  <a:ext cx="135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Ink 176">
                  <a:extLst>
                    <a:ext uri="{FF2B5EF4-FFF2-40B4-BE49-F238E27FC236}">
                      <a16:creationId xmlns:a16="http://schemas.microsoft.com/office/drawing/2014/main" id="{1D0BEDCE-F160-5844-B470-E7214BDB585F}"/>
                    </a:ext>
                  </a:extLst>
                </p14:cNvPr>
                <p14:cNvContentPartPr/>
                <p14:nvPr/>
              </p14:nvContentPartPr>
              <p14:xfrm>
                <a:off x="9239737" y="943560"/>
                <a:ext cx="30600" cy="230040"/>
              </p14:xfrm>
            </p:contentPart>
          </mc:Choice>
          <mc:Fallback>
            <p:pic>
              <p:nvPicPr>
                <p:cNvPr id="177" name="Ink 176">
                  <a:extLst>
                    <a:ext uri="{FF2B5EF4-FFF2-40B4-BE49-F238E27FC236}">
                      <a16:creationId xmlns:a16="http://schemas.microsoft.com/office/drawing/2014/main" id="{1D0BEDCE-F160-5844-B470-E7214BDB585F}"/>
                    </a:ext>
                  </a:extLst>
                </p:cNvPr>
                <p:cNvPicPr/>
                <p:nvPr/>
              </p:nvPicPr>
              <p:blipFill>
                <a:blip r:embed="rId308"/>
                <a:stretch>
                  <a:fillRect/>
                </a:stretch>
              </p:blipFill>
              <p:spPr>
                <a:xfrm>
                  <a:off x="9224257" y="928440"/>
                  <a:ext cx="61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8" name="Ink 177">
                  <a:extLst>
                    <a:ext uri="{FF2B5EF4-FFF2-40B4-BE49-F238E27FC236}">
                      <a16:creationId xmlns:a16="http://schemas.microsoft.com/office/drawing/2014/main" id="{DA69C20D-0257-384C-8BF0-1F49DD31E205}"/>
                    </a:ext>
                  </a:extLst>
                </p14:cNvPr>
                <p14:cNvContentPartPr/>
                <p14:nvPr/>
              </p14:nvContentPartPr>
              <p14:xfrm>
                <a:off x="9224977" y="988200"/>
                <a:ext cx="327600" cy="179280"/>
              </p14:xfrm>
            </p:contentPart>
          </mc:Choice>
          <mc:Fallback>
            <p:pic>
              <p:nvPicPr>
                <p:cNvPr id="178" name="Ink 177">
                  <a:extLst>
                    <a:ext uri="{FF2B5EF4-FFF2-40B4-BE49-F238E27FC236}">
                      <a16:creationId xmlns:a16="http://schemas.microsoft.com/office/drawing/2014/main" id="{DA69C20D-0257-384C-8BF0-1F49DD31E205}"/>
                    </a:ext>
                  </a:extLst>
                </p:cNvPr>
                <p:cNvPicPr/>
                <p:nvPr/>
              </p:nvPicPr>
              <p:blipFill>
                <a:blip r:embed="rId310"/>
                <a:stretch>
                  <a:fillRect/>
                </a:stretch>
              </p:blipFill>
              <p:spPr>
                <a:xfrm>
                  <a:off x="9209857" y="972720"/>
                  <a:ext cx="357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9" name="Ink 178">
                  <a:extLst>
                    <a:ext uri="{FF2B5EF4-FFF2-40B4-BE49-F238E27FC236}">
                      <a16:creationId xmlns:a16="http://schemas.microsoft.com/office/drawing/2014/main" id="{85D59FB3-A0B7-E54A-AAF3-C7298A807585}"/>
                    </a:ext>
                  </a:extLst>
                </p14:cNvPr>
                <p14:cNvContentPartPr/>
                <p14:nvPr/>
              </p14:nvContentPartPr>
              <p14:xfrm>
                <a:off x="9668857" y="731160"/>
                <a:ext cx="217080" cy="444960"/>
              </p14:xfrm>
            </p:contentPart>
          </mc:Choice>
          <mc:Fallback>
            <p:pic>
              <p:nvPicPr>
                <p:cNvPr id="179" name="Ink 178">
                  <a:extLst>
                    <a:ext uri="{FF2B5EF4-FFF2-40B4-BE49-F238E27FC236}">
                      <a16:creationId xmlns:a16="http://schemas.microsoft.com/office/drawing/2014/main" id="{85D59FB3-A0B7-E54A-AAF3-C7298A807585}"/>
                    </a:ext>
                  </a:extLst>
                </p:cNvPr>
                <p:cNvPicPr/>
                <p:nvPr/>
              </p:nvPicPr>
              <p:blipFill>
                <a:blip r:embed="rId312"/>
                <a:stretch>
                  <a:fillRect/>
                </a:stretch>
              </p:blipFill>
              <p:spPr>
                <a:xfrm>
                  <a:off x="9653737" y="716040"/>
                  <a:ext cx="24732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6" name="Ink 185">
                  <a:extLst>
                    <a:ext uri="{FF2B5EF4-FFF2-40B4-BE49-F238E27FC236}">
                      <a16:creationId xmlns:a16="http://schemas.microsoft.com/office/drawing/2014/main" id="{516F7C25-9AE8-2140-8DB0-6E5156031E4B}"/>
                    </a:ext>
                  </a:extLst>
                </p14:cNvPr>
                <p14:cNvContentPartPr/>
                <p14:nvPr/>
              </p14:nvContentPartPr>
              <p14:xfrm>
                <a:off x="8207257" y="1401840"/>
                <a:ext cx="153000" cy="142560"/>
              </p14:xfrm>
            </p:contentPart>
          </mc:Choice>
          <mc:Fallback>
            <p:pic>
              <p:nvPicPr>
                <p:cNvPr id="186" name="Ink 185">
                  <a:extLst>
                    <a:ext uri="{FF2B5EF4-FFF2-40B4-BE49-F238E27FC236}">
                      <a16:creationId xmlns:a16="http://schemas.microsoft.com/office/drawing/2014/main" id="{516F7C25-9AE8-2140-8DB0-6E5156031E4B}"/>
                    </a:ext>
                  </a:extLst>
                </p:cNvPr>
                <p:cNvPicPr/>
                <p:nvPr/>
              </p:nvPicPr>
              <p:blipFill>
                <a:blip r:embed="rId314"/>
                <a:stretch>
                  <a:fillRect/>
                </a:stretch>
              </p:blipFill>
              <p:spPr>
                <a:xfrm>
                  <a:off x="8192137" y="1386360"/>
                  <a:ext cx="1836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7" name="Ink 186">
                  <a:extLst>
                    <a:ext uri="{FF2B5EF4-FFF2-40B4-BE49-F238E27FC236}">
                      <a16:creationId xmlns:a16="http://schemas.microsoft.com/office/drawing/2014/main" id="{9BAAC21A-4981-074D-B2DA-A99058409337}"/>
                    </a:ext>
                  </a:extLst>
                </p14:cNvPr>
                <p14:cNvContentPartPr/>
                <p14:nvPr/>
              </p14:nvContentPartPr>
              <p14:xfrm>
                <a:off x="8502097" y="1415520"/>
                <a:ext cx="42120" cy="97920"/>
              </p14:xfrm>
            </p:contentPart>
          </mc:Choice>
          <mc:Fallback>
            <p:pic>
              <p:nvPicPr>
                <p:cNvPr id="187" name="Ink 186">
                  <a:extLst>
                    <a:ext uri="{FF2B5EF4-FFF2-40B4-BE49-F238E27FC236}">
                      <a16:creationId xmlns:a16="http://schemas.microsoft.com/office/drawing/2014/main" id="{9BAAC21A-4981-074D-B2DA-A99058409337}"/>
                    </a:ext>
                  </a:extLst>
                </p:cNvPr>
                <p:cNvPicPr/>
                <p:nvPr/>
              </p:nvPicPr>
              <p:blipFill>
                <a:blip r:embed="rId316"/>
                <a:stretch>
                  <a:fillRect/>
                </a:stretch>
              </p:blipFill>
              <p:spPr>
                <a:xfrm>
                  <a:off x="8486977" y="1400400"/>
                  <a:ext cx="72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8" name="Ink 187">
                  <a:extLst>
                    <a:ext uri="{FF2B5EF4-FFF2-40B4-BE49-F238E27FC236}">
                      <a16:creationId xmlns:a16="http://schemas.microsoft.com/office/drawing/2014/main" id="{2C22F593-F378-6248-9D79-D22C3A7720AB}"/>
                    </a:ext>
                  </a:extLst>
                </p14:cNvPr>
                <p14:cNvContentPartPr/>
                <p14:nvPr/>
              </p14:nvContentPartPr>
              <p14:xfrm>
                <a:off x="8546377" y="1327320"/>
                <a:ext cx="2160" cy="13320"/>
              </p14:xfrm>
            </p:contentPart>
          </mc:Choice>
          <mc:Fallback>
            <p:pic>
              <p:nvPicPr>
                <p:cNvPr id="188" name="Ink 187">
                  <a:extLst>
                    <a:ext uri="{FF2B5EF4-FFF2-40B4-BE49-F238E27FC236}">
                      <a16:creationId xmlns:a16="http://schemas.microsoft.com/office/drawing/2014/main" id="{2C22F593-F378-6248-9D79-D22C3A7720AB}"/>
                    </a:ext>
                  </a:extLst>
                </p:cNvPr>
                <p:cNvPicPr/>
                <p:nvPr/>
              </p:nvPicPr>
              <p:blipFill>
                <a:blip r:embed="rId318"/>
                <a:stretch>
                  <a:fillRect/>
                </a:stretch>
              </p:blipFill>
              <p:spPr>
                <a:xfrm>
                  <a:off x="8531257" y="1311840"/>
                  <a:ext cx="327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9" name="Ink 188">
                  <a:extLst>
                    <a:ext uri="{FF2B5EF4-FFF2-40B4-BE49-F238E27FC236}">
                      <a16:creationId xmlns:a16="http://schemas.microsoft.com/office/drawing/2014/main" id="{4B16E20D-4065-604B-948C-ECCB71B25B3F}"/>
                    </a:ext>
                  </a:extLst>
                </p14:cNvPr>
                <p14:cNvContentPartPr/>
                <p14:nvPr/>
              </p14:nvContentPartPr>
              <p14:xfrm>
                <a:off x="8664457" y="1360080"/>
                <a:ext cx="128160" cy="98640"/>
              </p14:xfrm>
            </p:contentPart>
          </mc:Choice>
          <mc:Fallback>
            <p:pic>
              <p:nvPicPr>
                <p:cNvPr id="189" name="Ink 188">
                  <a:extLst>
                    <a:ext uri="{FF2B5EF4-FFF2-40B4-BE49-F238E27FC236}">
                      <a16:creationId xmlns:a16="http://schemas.microsoft.com/office/drawing/2014/main" id="{4B16E20D-4065-604B-948C-ECCB71B25B3F}"/>
                    </a:ext>
                  </a:extLst>
                </p:cNvPr>
                <p:cNvPicPr/>
                <p:nvPr/>
              </p:nvPicPr>
              <p:blipFill>
                <a:blip r:embed="rId320"/>
                <a:stretch>
                  <a:fillRect/>
                </a:stretch>
              </p:blipFill>
              <p:spPr>
                <a:xfrm>
                  <a:off x="8649337" y="1344600"/>
                  <a:ext cx="158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0" name="Ink 189">
                  <a:extLst>
                    <a:ext uri="{FF2B5EF4-FFF2-40B4-BE49-F238E27FC236}">
                      <a16:creationId xmlns:a16="http://schemas.microsoft.com/office/drawing/2014/main" id="{88979058-1C11-5546-9916-9DA397C52194}"/>
                    </a:ext>
                  </a:extLst>
                </p14:cNvPr>
                <p14:cNvContentPartPr/>
                <p14:nvPr/>
              </p14:nvContentPartPr>
              <p14:xfrm>
                <a:off x="8885857" y="1392120"/>
                <a:ext cx="176040" cy="109440"/>
              </p14:xfrm>
            </p:contentPart>
          </mc:Choice>
          <mc:Fallback>
            <p:pic>
              <p:nvPicPr>
                <p:cNvPr id="190" name="Ink 189">
                  <a:extLst>
                    <a:ext uri="{FF2B5EF4-FFF2-40B4-BE49-F238E27FC236}">
                      <a16:creationId xmlns:a16="http://schemas.microsoft.com/office/drawing/2014/main" id="{88979058-1C11-5546-9916-9DA397C52194}"/>
                    </a:ext>
                  </a:extLst>
                </p:cNvPr>
                <p:cNvPicPr/>
                <p:nvPr/>
              </p:nvPicPr>
              <p:blipFill>
                <a:blip r:embed="rId322"/>
                <a:stretch>
                  <a:fillRect/>
                </a:stretch>
              </p:blipFill>
              <p:spPr>
                <a:xfrm>
                  <a:off x="8870377" y="1377000"/>
                  <a:ext cx="206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1" name="Ink 190">
                  <a:extLst>
                    <a:ext uri="{FF2B5EF4-FFF2-40B4-BE49-F238E27FC236}">
                      <a16:creationId xmlns:a16="http://schemas.microsoft.com/office/drawing/2014/main" id="{0958A92A-8DAF-1A4F-9743-0EA470670602}"/>
                    </a:ext>
                  </a:extLst>
                </p14:cNvPr>
                <p14:cNvContentPartPr/>
                <p14:nvPr/>
              </p14:nvContentPartPr>
              <p14:xfrm>
                <a:off x="9186817" y="1356840"/>
                <a:ext cx="96480" cy="95760"/>
              </p14:xfrm>
            </p:contentPart>
          </mc:Choice>
          <mc:Fallback>
            <p:pic>
              <p:nvPicPr>
                <p:cNvPr id="191" name="Ink 190">
                  <a:extLst>
                    <a:ext uri="{FF2B5EF4-FFF2-40B4-BE49-F238E27FC236}">
                      <a16:creationId xmlns:a16="http://schemas.microsoft.com/office/drawing/2014/main" id="{0958A92A-8DAF-1A4F-9743-0EA470670602}"/>
                    </a:ext>
                  </a:extLst>
                </p:cNvPr>
                <p:cNvPicPr/>
                <p:nvPr/>
              </p:nvPicPr>
              <p:blipFill>
                <a:blip r:embed="rId324"/>
                <a:stretch>
                  <a:fillRect/>
                </a:stretch>
              </p:blipFill>
              <p:spPr>
                <a:xfrm>
                  <a:off x="9171697" y="1341360"/>
                  <a:ext cx="127080" cy="126360"/>
                </a:xfrm>
                <a:prstGeom prst="rect">
                  <a:avLst/>
                </a:prstGeom>
              </p:spPr>
            </p:pic>
          </mc:Fallback>
        </mc:AlternateContent>
      </p:grpSp>
      <p:grpSp>
        <p:nvGrpSpPr>
          <p:cNvPr id="218" name="Group 217">
            <a:extLst>
              <a:ext uri="{FF2B5EF4-FFF2-40B4-BE49-F238E27FC236}">
                <a16:creationId xmlns:a16="http://schemas.microsoft.com/office/drawing/2014/main" id="{71DA9182-4E35-9244-8FAE-8E474E868988}"/>
              </a:ext>
            </a:extLst>
          </p:cNvPr>
          <p:cNvGrpSpPr/>
          <p:nvPr/>
        </p:nvGrpSpPr>
        <p:grpSpPr>
          <a:xfrm>
            <a:off x="7401937" y="1672560"/>
            <a:ext cx="3637440" cy="1336320"/>
            <a:chOff x="7401937" y="1672560"/>
            <a:chExt cx="3637440" cy="1336320"/>
          </a:xfrm>
        </p:grpSpPr>
        <mc:AlternateContent xmlns:mc="http://schemas.openxmlformats.org/markup-compatibility/2006">
          <mc:Choice xmlns:p14="http://schemas.microsoft.com/office/powerpoint/2010/main" Requires="p14">
            <p:contentPart p14:bwMode="auto" r:id="rId325">
              <p14:nvContentPartPr>
                <p14:cNvPr id="195" name="Ink 194">
                  <a:extLst>
                    <a:ext uri="{FF2B5EF4-FFF2-40B4-BE49-F238E27FC236}">
                      <a16:creationId xmlns:a16="http://schemas.microsoft.com/office/drawing/2014/main" id="{FD708236-5328-3845-AA33-8840DDB253D3}"/>
                    </a:ext>
                  </a:extLst>
                </p14:cNvPr>
                <p14:cNvContentPartPr/>
                <p14:nvPr/>
              </p14:nvContentPartPr>
              <p14:xfrm>
                <a:off x="8862097" y="1686240"/>
                <a:ext cx="102240" cy="109440"/>
              </p14:xfrm>
            </p:contentPart>
          </mc:Choice>
          <mc:Fallback>
            <p:pic>
              <p:nvPicPr>
                <p:cNvPr id="195" name="Ink 194">
                  <a:extLst>
                    <a:ext uri="{FF2B5EF4-FFF2-40B4-BE49-F238E27FC236}">
                      <a16:creationId xmlns:a16="http://schemas.microsoft.com/office/drawing/2014/main" id="{FD708236-5328-3845-AA33-8840DDB253D3}"/>
                    </a:ext>
                  </a:extLst>
                </p:cNvPr>
                <p:cNvPicPr/>
                <p:nvPr/>
              </p:nvPicPr>
              <p:blipFill>
                <a:blip r:embed="rId326"/>
                <a:stretch>
                  <a:fillRect/>
                </a:stretch>
              </p:blipFill>
              <p:spPr>
                <a:xfrm>
                  <a:off x="8846977" y="1671120"/>
                  <a:ext cx="132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6" name="Ink 195">
                  <a:extLst>
                    <a:ext uri="{FF2B5EF4-FFF2-40B4-BE49-F238E27FC236}">
                      <a16:creationId xmlns:a16="http://schemas.microsoft.com/office/drawing/2014/main" id="{DE07BE45-BB6A-8544-83B8-BD08508671C6}"/>
                    </a:ext>
                  </a:extLst>
                </p14:cNvPr>
                <p14:cNvContentPartPr/>
                <p14:nvPr/>
              </p14:nvContentPartPr>
              <p14:xfrm>
                <a:off x="9092137" y="1672560"/>
                <a:ext cx="144720" cy="87120"/>
              </p14:xfrm>
            </p:contentPart>
          </mc:Choice>
          <mc:Fallback>
            <p:pic>
              <p:nvPicPr>
                <p:cNvPr id="196" name="Ink 195">
                  <a:extLst>
                    <a:ext uri="{FF2B5EF4-FFF2-40B4-BE49-F238E27FC236}">
                      <a16:creationId xmlns:a16="http://schemas.microsoft.com/office/drawing/2014/main" id="{DE07BE45-BB6A-8544-83B8-BD08508671C6}"/>
                    </a:ext>
                  </a:extLst>
                </p:cNvPr>
                <p:cNvPicPr/>
                <p:nvPr/>
              </p:nvPicPr>
              <p:blipFill>
                <a:blip r:embed="rId328"/>
                <a:stretch>
                  <a:fillRect/>
                </a:stretch>
              </p:blipFill>
              <p:spPr>
                <a:xfrm>
                  <a:off x="9077017" y="1657440"/>
                  <a:ext cx="175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Ink 197">
                  <a:extLst>
                    <a:ext uri="{FF2B5EF4-FFF2-40B4-BE49-F238E27FC236}">
                      <a16:creationId xmlns:a16="http://schemas.microsoft.com/office/drawing/2014/main" id="{5AED2EE4-7B20-FB4A-98DE-62DEBFD0F608}"/>
                    </a:ext>
                  </a:extLst>
                </p14:cNvPr>
                <p14:cNvContentPartPr/>
                <p14:nvPr/>
              </p14:nvContentPartPr>
              <p14:xfrm>
                <a:off x="7401937" y="1836720"/>
                <a:ext cx="185760" cy="407520"/>
              </p14:xfrm>
            </p:contentPart>
          </mc:Choice>
          <mc:Fallback>
            <p:pic>
              <p:nvPicPr>
                <p:cNvPr id="198" name="Ink 197">
                  <a:extLst>
                    <a:ext uri="{FF2B5EF4-FFF2-40B4-BE49-F238E27FC236}">
                      <a16:creationId xmlns:a16="http://schemas.microsoft.com/office/drawing/2014/main" id="{5AED2EE4-7B20-FB4A-98DE-62DEBFD0F608}"/>
                    </a:ext>
                  </a:extLst>
                </p:cNvPr>
                <p:cNvPicPr/>
                <p:nvPr/>
              </p:nvPicPr>
              <p:blipFill>
                <a:blip r:embed="rId330"/>
                <a:stretch>
                  <a:fillRect/>
                </a:stretch>
              </p:blipFill>
              <p:spPr>
                <a:xfrm>
                  <a:off x="7386457" y="1821240"/>
                  <a:ext cx="21636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Ink 198">
                  <a:extLst>
                    <a:ext uri="{FF2B5EF4-FFF2-40B4-BE49-F238E27FC236}">
                      <a16:creationId xmlns:a16="http://schemas.microsoft.com/office/drawing/2014/main" id="{08C07128-2F74-8E41-8213-47E67AC3D842}"/>
                    </a:ext>
                  </a:extLst>
                </p14:cNvPr>
                <p14:cNvContentPartPr/>
                <p14:nvPr/>
              </p14:nvContentPartPr>
              <p14:xfrm>
                <a:off x="7619737" y="1892520"/>
                <a:ext cx="174960" cy="330120"/>
              </p14:xfrm>
            </p:contentPart>
          </mc:Choice>
          <mc:Fallback>
            <p:pic>
              <p:nvPicPr>
                <p:cNvPr id="199" name="Ink 198">
                  <a:extLst>
                    <a:ext uri="{FF2B5EF4-FFF2-40B4-BE49-F238E27FC236}">
                      <a16:creationId xmlns:a16="http://schemas.microsoft.com/office/drawing/2014/main" id="{08C07128-2F74-8E41-8213-47E67AC3D842}"/>
                    </a:ext>
                  </a:extLst>
                </p:cNvPr>
                <p:cNvPicPr/>
                <p:nvPr/>
              </p:nvPicPr>
              <p:blipFill>
                <a:blip r:embed="rId332"/>
                <a:stretch>
                  <a:fillRect/>
                </a:stretch>
              </p:blipFill>
              <p:spPr>
                <a:xfrm>
                  <a:off x="7604617" y="1877040"/>
                  <a:ext cx="2055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Ink 199">
                  <a:extLst>
                    <a:ext uri="{FF2B5EF4-FFF2-40B4-BE49-F238E27FC236}">
                      <a16:creationId xmlns:a16="http://schemas.microsoft.com/office/drawing/2014/main" id="{F5151610-961B-7B47-82DD-965101020E1D}"/>
                    </a:ext>
                  </a:extLst>
                </p14:cNvPr>
                <p14:cNvContentPartPr/>
                <p14:nvPr/>
              </p14:nvContentPartPr>
              <p14:xfrm>
                <a:off x="7647097" y="2048760"/>
                <a:ext cx="125640" cy="16200"/>
              </p14:xfrm>
            </p:contentPart>
          </mc:Choice>
          <mc:Fallback>
            <p:pic>
              <p:nvPicPr>
                <p:cNvPr id="200" name="Ink 199">
                  <a:extLst>
                    <a:ext uri="{FF2B5EF4-FFF2-40B4-BE49-F238E27FC236}">
                      <a16:creationId xmlns:a16="http://schemas.microsoft.com/office/drawing/2014/main" id="{F5151610-961B-7B47-82DD-965101020E1D}"/>
                    </a:ext>
                  </a:extLst>
                </p:cNvPr>
                <p:cNvPicPr/>
                <p:nvPr/>
              </p:nvPicPr>
              <p:blipFill>
                <a:blip r:embed="rId334"/>
                <a:stretch>
                  <a:fillRect/>
                </a:stretch>
              </p:blipFill>
              <p:spPr>
                <a:xfrm>
                  <a:off x="7631617" y="2033640"/>
                  <a:ext cx="155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1" name="Ink 200">
                  <a:extLst>
                    <a:ext uri="{FF2B5EF4-FFF2-40B4-BE49-F238E27FC236}">
                      <a16:creationId xmlns:a16="http://schemas.microsoft.com/office/drawing/2014/main" id="{E2D84F0F-A7EB-6D40-BDC4-ECF0869E7615}"/>
                    </a:ext>
                  </a:extLst>
                </p14:cNvPr>
                <p14:cNvContentPartPr/>
                <p14:nvPr/>
              </p14:nvContentPartPr>
              <p14:xfrm>
                <a:off x="7954177" y="1918800"/>
                <a:ext cx="149760" cy="258480"/>
              </p14:xfrm>
            </p:contentPart>
          </mc:Choice>
          <mc:Fallback>
            <p:pic>
              <p:nvPicPr>
                <p:cNvPr id="201" name="Ink 200">
                  <a:extLst>
                    <a:ext uri="{FF2B5EF4-FFF2-40B4-BE49-F238E27FC236}">
                      <a16:creationId xmlns:a16="http://schemas.microsoft.com/office/drawing/2014/main" id="{E2D84F0F-A7EB-6D40-BDC4-ECF0869E7615}"/>
                    </a:ext>
                  </a:extLst>
                </p:cNvPr>
                <p:cNvPicPr/>
                <p:nvPr/>
              </p:nvPicPr>
              <p:blipFill>
                <a:blip r:embed="rId336"/>
                <a:stretch>
                  <a:fillRect/>
                </a:stretch>
              </p:blipFill>
              <p:spPr>
                <a:xfrm>
                  <a:off x="7938697" y="1903680"/>
                  <a:ext cx="1803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2" name="Ink 201">
                  <a:extLst>
                    <a:ext uri="{FF2B5EF4-FFF2-40B4-BE49-F238E27FC236}">
                      <a16:creationId xmlns:a16="http://schemas.microsoft.com/office/drawing/2014/main" id="{70AF7800-6A16-C841-8329-D6C8106E187C}"/>
                    </a:ext>
                  </a:extLst>
                </p14:cNvPr>
                <p14:cNvContentPartPr/>
                <p14:nvPr/>
              </p14:nvContentPartPr>
              <p14:xfrm>
                <a:off x="8236777" y="2182680"/>
                <a:ext cx="14040" cy="95760"/>
              </p14:xfrm>
            </p:contentPart>
          </mc:Choice>
          <mc:Fallback>
            <p:pic>
              <p:nvPicPr>
                <p:cNvPr id="202" name="Ink 201">
                  <a:extLst>
                    <a:ext uri="{FF2B5EF4-FFF2-40B4-BE49-F238E27FC236}">
                      <a16:creationId xmlns:a16="http://schemas.microsoft.com/office/drawing/2014/main" id="{70AF7800-6A16-C841-8329-D6C8106E187C}"/>
                    </a:ext>
                  </a:extLst>
                </p:cNvPr>
                <p:cNvPicPr/>
                <p:nvPr/>
              </p:nvPicPr>
              <p:blipFill>
                <a:blip r:embed="rId338"/>
                <a:stretch>
                  <a:fillRect/>
                </a:stretch>
              </p:blipFill>
              <p:spPr>
                <a:xfrm>
                  <a:off x="8221657" y="2167200"/>
                  <a:ext cx="44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3" name="Ink 202">
                  <a:extLst>
                    <a:ext uri="{FF2B5EF4-FFF2-40B4-BE49-F238E27FC236}">
                      <a16:creationId xmlns:a16="http://schemas.microsoft.com/office/drawing/2014/main" id="{EFC37381-DD9D-D949-B481-445AD6E17C8E}"/>
                    </a:ext>
                  </a:extLst>
                </p14:cNvPr>
                <p14:cNvContentPartPr/>
                <p14:nvPr/>
              </p14:nvContentPartPr>
              <p14:xfrm>
                <a:off x="8487697" y="1907280"/>
                <a:ext cx="83520" cy="312840"/>
              </p14:xfrm>
            </p:contentPart>
          </mc:Choice>
          <mc:Fallback>
            <p:pic>
              <p:nvPicPr>
                <p:cNvPr id="203" name="Ink 202">
                  <a:extLst>
                    <a:ext uri="{FF2B5EF4-FFF2-40B4-BE49-F238E27FC236}">
                      <a16:creationId xmlns:a16="http://schemas.microsoft.com/office/drawing/2014/main" id="{EFC37381-DD9D-D949-B481-445AD6E17C8E}"/>
                    </a:ext>
                  </a:extLst>
                </p:cNvPr>
                <p:cNvPicPr/>
                <p:nvPr/>
              </p:nvPicPr>
              <p:blipFill>
                <a:blip r:embed="rId340"/>
                <a:stretch>
                  <a:fillRect/>
                </a:stretch>
              </p:blipFill>
              <p:spPr>
                <a:xfrm>
                  <a:off x="8472217" y="1891800"/>
                  <a:ext cx="11412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4" name="Ink 203">
                  <a:extLst>
                    <a:ext uri="{FF2B5EF4-FFF2-40B4-BE49-F238E27FC236}">
                      <a16:creationId xmlns:a16="http://schemas.microsoft.com/office/drawing/2014/main" id="{F7DBB88D-4725-4849-8557-0EA0CD5E6937}"/>
                    </a:ext>
                  </a:extLst>
                </p14:cNvPr>
                <p14:cNvContentPartPr/>
                <p14:nvPr/>
              </p14:nvContentPartPr>
              <p14:xfrm>
                <a:off x="8634937" y="1856880"/>
                <a:ext cx="280080" cy="288360"/>
              </p14:xfrm>
            </p:contentPart>
          </mc:Choice>
          <mc:Fallback>
            <p:pic>
              <p:nvPicPr>
                <p:cNvPr id="204" name="Ink 203">
                  <a:extLst>
                    <a:ext uri="{FF2B5EF4-FFF2-40B4-BE49-F238E27FC236}">
                      <a16:creationId xmlns:a16="http://schemas.microsoft.com/office/drawing/2014/main" id="{F7DBB88D-4725-4849-8557-0EA0CD5E6937}"/>
                    </a:ext>
                  </a:extLst>
                </p:cNvPr>
                <p:cNvPicPr/>
                <p:nvPr/>
              </p:nvPicPr>
              <p:blipFill>
                <a:blip r:embed="rId342"/>
                <a:stretch>
                  <a:fillRect/>
                </a:stretch>
              </p:blipFill>
              <p:spPr>
                <a:xfrm>
                  <a:off x="8619817" y="1841760"/>
                  <a:ext cx="3106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5" name="Ink 204">
                  <a:extLst>
                    <a:ext uri="{FF2B5EF4-FFF2-40B4-BE49-F238E27FC236}">
                      <a16:creationId xmlns:a16="http://schemas.microsoft.com/office/drawing/2014/main" id="{F960189A-22E2-8944-9D38-626F0C27BCA0}"/>
                    </a:ext>
                  </a:extLst>
                </p14:cNvPr>
                <p14:cNvContentPartPr/>
                <p14:nvPr/>
              </p14:nvContentPartPr>
              <p14:xfrm>
                <a:off x="8922937" y="1990800"/>
                <a:ext cx="352800" cy="394920"/>
              </p14:xfrm>
            </p:contentPart>
          </mc:Choice>
          <mc:Fallback>
            <p:pic>
              <p:nvPicPr>
                <p:cNvPr id="205" name="Ink 204">
                  <a:extLst>
                    <a:ext uri="{FF2B5EF4-FFF2-40B4-BE49-F238E27FC236}">
                      <a16:creationId xmlns:a16="http://schemas.microsoft.com/office/drawing/2014/main" id="{F960189A-22E2-8944-9D38-626F0C27BCA0}"/>
                    </a:ext>
                  </a:extLst>
                </p:cNvPr>
                <p:cNvPicPr/>
                <p:nvPr/>
              </p:nvPicPr>
              <p:blipFill>
                <a:blip r:embed="rId344"/>
                <a:stretch>
                  <a:fillRect/>
                </a:stretch>
              </p:blipFill>
              <p:spPr>
                <a:xfrm>
                  <a:off x="8907457" y="1975680"/>
                  <a:ext cx="38340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Ink 205">
                  <a:extLst>
                    <a:ext uri="{FF2B5EF4-FFF2-40B4-BE49-F238E27FC236}">
                      <a16:creationId xmlns:a16="http://schemas.microsoft.com/office/drawing/2014/main" id="{2225A7BD-400D-404E-AE89-5C6D23D5D6AF}"/>
                    </a:ext>
                  </a:extLst>
                </p14:cNvPr>
                <p14:cNvContentPartPr/>
                <p14:nvPr/>
              </p14:nvContentPartPr>
              <p14:xfrm>
                <a:off x="9224977" y="1989000"/>
                <a:ext cx="153360" cy="178920"/>
              </p14:xfrm>
            </p:contentPart>
          </mc:Choice>
          <mc:Fallback>
            <p:pic>
              <p:nvPicPr>
                <p:cNvPr id="206" name="Ink 205">
                  <a:extLst>
                    <a:ext uri="{FF2B5EF4-FFF2-40B4-BE49-F238E27FC236}">
                      <a16:creationId xmlns:a16="http://schemas.microsoft.com/office/drawing/2014/main" id="{2225A7BD-400D-404E-AE89-5C6D23D5D6AF}"/>
                    </a:ext>
                  </a:extLst>
                </p:cNvPr>
                <p:cNvPicPr/>
                <p:nvPr/>
              </p:nvPicPr>
              <p:blipFill>
                <a:blip r:embed="rId346"/>
                <a:stretch>
                  <a:fillRect/>
                </a:stretch>
              </p:blipFill>
              <p:spPr>
                <a:xfrm>
                  <a:off x="9209857" y="1973880"/>
                  <a:ext cx="183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7" name="Ink 206">
                  <a:extLst>
                    <a:ext uri="{FF2B5EF4-FFF2-40B4-BE49-F238E27FC236}">
                      <a16:creationId xmlns:a16="http://schemas.microsoft.com/office/drawing/2014/main" id="{EC394B98-DA60-894F-B295-267A4F2F8DE5}"/>
                    </a:ext>
                  </a:extLst>
                </p14:cNvPr>
                <p14:cNvContentPartPr/>
                <p14:nvPr/>
              </p14:nvContentPartPr>
              <p14:xfrm>
                <a:off x="9549337" y="1887480"/>
                <a:ext cx="43560" cy="251280"/>
              </p14:xfrm>
            </p:contentPart>
          </mc:Choice>
          <mc:Fallback>
            <p:pic>
              <p:nvPicPr>
                <p:cNvPr id="207" name="Ink 206">
                  <a:extLst>
                    <a:ext uri="{FF2B5EF4-FFF2-40B4-BE49-F238E27FC236}">
                      <a16:creationId xmlns:a16="http://schemas.microsoft.com/office/drawing/2014/main" id="{EC394B98-DA60-894F-B295-267A4F2F8DE5}"/>
                    </a:ext>
                  </a:extLst>
                </p:cNvPr>
                <p:cNvPicPr/>
                <p:nvPr/>
              </p:nvPicPr>
              <p:blipFill>
                <a:blip r:embed="rId348"/>
                <a:stretch>
                  <a:fillRect/>
                </a:stretch>
              </p:blipFill>
              <p:spPr>
                <a:xfrm>
                  <a:off x="9534217" y="1872360"/>
                  <a:ext cx="741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8" name="Ink 207">
                  <a:extLst>
                    <a:ext uri="{FF2B5EF4-FFF2-40B4-BE49-F238E27FC236}">
                      <a16:creationId xmlns:a16="http://schemas.microsoft.com/office/drawing/2014/main" id="{EC5CB9E5-8B66-AF45-B92A-93769FBF7686}"/>
                    </a:ext>
                  </a:extLst>
                </p14:cNvPr>
                <p14:cNvContentPartPr/>
                <p14:nvPr/>
              </p14:nvContentPartPr>
              <p14:xfrm>
                <a:off x="9519457" y="1837800"/>
                <a:ext cx="362520" cy="275760"/>
              </p14:xfrm>
            </p:contentPart>
          </mc:Choice>
          <mc:Fallback>
            <p:pic>
              <p:nvPicPr>
                <p:cNvPr id="208" name="Ink 207">
                  <a:extLst>
                    <a:ext uri="{FF2B5EF4-FFF2-40B4-BE49-F238E27FC236}">
                      <a16:creationId xmlns:a16="http://schemas.microsoft.com/office/drawing/2014/main" id="{EC5CB9E5-8B66-AF45-B92A-93769FBF7686}"/>
                    </a:ext>
                  </a:extLst>
                </p:cNvPr>
                <p:cNvPicPr/>
                <p:nvPr/>
              </p:nvPicPr>
              <p:blipFill>
                <a:blip r:embed="rId350"/>
                <a:stretch>
                  <a:fillRect/>
                </a:stretch>
              </p:blipFill>
              <p:spPr>
                <a:xfrm>
                  <a:off x="9504337" y="1822680"/>
                  <a:ext cx="3931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9" name="Ink 208">
                  <a:extLst>
                    <a:ext uri="{FF2B5EF4-FFF2-40B4-BE49-F238E27FC236}">
                      <a16:creationId xmlns:a16="http://schemas.microsoft.com/office/drawing/2014/main" id="{8CB37F33-53CF-4444-9DE1-60AF55B81A5E}"/>
                    </a:ext>
                  </a:extLst>
                </p14:cNvPr>
                <p14:cNvContentPartPr/>
                <p14:nvPr/>
              </p14:nvContentPartPr>
              <p14:xfrm>
                <a:off x="9962257" y="1779840"/>
                <a:ext cx="1077120" cy="556200"/>
              </p14:xfrm>
            </p:contentPart>
          </mc:Choice>
          <mc:Fallback>
            <p:pic>
              <p:nvPicPr>
                <p:cNvPr id="209" name="Ink 208">
                  <a:extLst>
                    <a:ext uri="{FF2B5EF4-FFF2-40B4-BE49-F238E27FC236}">
                      <a16:creationId xmlns:a16="http://schemas.microsoft.com/office/drawing/2014/main" id="{8CB37F33-53CF-4444-9DE1-60AF55B81A5E}"/>
                    </a:ext>
                  </a:extLst>
                </p:cNvPr>
                <p:cNvPicPr/>
                <p:nvPr/>
              </p:nvPicPr>
              <p:blipFill>
                <a:blip r:embed="rId352"/>
                <a:stretch>
                  <a:fillRect/>
                </a:stretch>
              </p:blipFill>
              <p:spPr>
                <a:xfrm>
                  <a:off x="9947137" y="1764720"/>
                  <a:ext cx="110772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0" name="Ink 209">
                  <a:extLst>
                    <a:ext uri="{FF2B5EF4-FFF2-40B4-BE49-F238E27FC236}">
                      <a16:creationId xmlns:a16="http://schemas.microsoft.com/office/drawing/2014/main" id="{B69035F4-8136-FF46-986A-2CCAEA0E2957}"/>
                    </a:ext>
                  </a:extLst>
                </p14:cNvPr>
                <p14:cNvContentPartPr/>
                <p14:nvPr/>
              </p14:nvContentPartPr>
              <p14:xfrm>
                <a:off x="9335857" y="2335320"/>
                <a:ext cx="412200" cy="576720"/>
              </p14:xfrm>
            </p:contentPart>
          </mc:Choice>
          <mc:Fallback>
            <p:pic>
              <p:nvPicPr>
                <p:cNvPr id="210" name="Ink 209">
                  <a:extLst>
                    <a:ext uri="{FF2B5EF4-FFF2-40B4-BE49-F238E27FC236}">
                      <a16:creationId xmlns:a16="http://schemas.microsoft.com/office/drawing/2014/main" id="{B69035F4-8136-FF46-986A-2CCAEA0E2957}"/>
                    </a:ext>
                  </a:extLst>
                </p:cNvPr>
                <p:cNvPicPr/>
                <p:nvPr/>
              </p:nvPicPr>
              <p:blipFill>
                <a:blip r:embed="rId354"/>
                <a:stretch>
                  <a:fillRect/>
                </a:stretch>
              </p:blipFill>
              <p:spPr>
                <a:xfrm>
                  <a:off x="9320377" y="2319840"/>
                  <a:ext cx="44280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 name="Ink 210">
                  <a:extLst>
                    <a:ext uri="{FF2B5EF4-FFF2-40B4-BE49-F238E27FC236}">
                      <a16:creationId xmlns:a16="http://schemas.microsoft.com/office/drawing/2014/main" id="{4E883C1A-0185-D348-B450-47A5B4253847}"/>
                    </a:ext>
                  </a:extLst>
                </p14:cNvPr>
                <p14:cNvContentPartPr/>
                <p14:nvPr/>
              </p14:nvContentPartPr>
              <p14:xfrm>
                <a:off x="9844537" y="2521800"/>
                <a:ext cx="261000" cy="471600"/>
              </p14:xfrm>
            </p:contentPart>
          </mc:Choice>
          <mc:Fallback>
            <p:pic>
              <p:nvPicPr>
                <p:cNvPr id="211" name="Ink 210">
                  <a:extLst>
                    <a:ext uri="{FF2B5EF4-FFF2-40B4-BE49-F238E27FC236}">
                      <a16:creationId xmlns:a16="http://schemas.microsoft.com/office/drawing/2014/main" id="{4E883C1A-0185-D348-B450-47A5B4253847}"/>
                    </a:ext>
                  </a:extLst>
                </p:cNvPr>
                <p:cNvPicPr/>
                <p:nvPr/>
              </p:nvPicPr>
              <p:blipFill>
                <a:blip r:embed="rId356"/>
                <a:stretch>
                  <a:fillRect/>
                </a:stretch>
              </p:blipFill>
              <p:spPr>
                <a:xfrm>
                  <a:off x="9829057" y="2506680"/>
                  <a:ext cx="29160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2" name="Ink 211">
                  <a:extLst>
                    <a:ext uri="{FF2B5EF4-FFF2-40B4-BE49-F238E27FC236}">
                      <a16:creationId xmlns:a16="http://schemas.microsoft.com/office/drawing/2014/main" id="{97BCE232-CB7B-B94E-B2B5-3CF87B44100D}"/>
                    </a:ext>
                  </a:extLst>
                </p14:cNvPr>
                <p14:cNvContentPartPr/>
                <p14:nvPr/>
              </p14:nvContentPartPr>
              <p14:xfrm>
                <a:off x="10113817" y="2493000"/>
                <a:ext cx="104040" cy="155520"/>
              </p14:xfrm>
            </p:contentPart>
          </mc:Choice>
          <mc:Fallback>
            <p:pic>
              <p:nvPicPr>
                <p:cNvPr id="212" name="Ink 211">
                  <a:extLst>
                    <a:ext uri="{FF2B5EF4-FFF2-40B4-BE49-F238E27FC236}">
                      <a16:creationId xmlns:a16="http://schemas.microsoft.com/office/drawing/2014/main" id="{97BCE232-CB7B-B94E-B2B5-3CF87B44100D}"/>
                    </a:ext>
                  </a:extLst>
                </p:cNvPr>
                <p:cNvPicPr/>
                <p:nvPr/>
              </p:nvPicPr>
              <p:blipFill>
                <a:blip r:embed="rId358"/>
                <a:stretch>
                  <a:fillRect/>
                </a:stretch>
              </p:blipFill>
              <p:spPr>
                <a:xfrm>
                  <a:off x="10098337" y="2477520"/>
                  <a:ext cx="134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3" name="Ink 212">
                  <a:extLst>
                    <a:ext uri="{FF2B5EF4-FFF2-40B4-BE49-F238E27FC236}">
                      <a16:creationId xmlns:a16="http://schemas.microsoft.com/office/drawing/2014/main" id="{124864FC-214F-A644-83A2-6F54EC053D98}"/>
                    </a:ext>
                  </a:extLst>
                </p14:cNvPr>
                <p14:cNvContentPartPr/>
                <p14:nvPr/>
              </p14:nvContentPartPr>
              <p14:xfrm>
                <a:off x="10321177" y="2252160"/>
                <a:ext cx="418320" cy="388080"/>
              </p14:xfrm>
            </p:contentPart>
          </mc:Choice>
          <mc:Fallback>
            <p:pic>
              <p:nvPicPr>
                <p:cNvPr id="213" name="Ink 212">
                  <a:extLst>
                    <a:ext uri="{FF2B5EF4-FFF2-40B4-BE49-F238E27FC236}">
                      <a16:creationId xmlns:a16="http://schemas.microsoft.com/office/drawing/2014/main" id="{124864FC-214F-A644-83A2-6F54EC053D98}"/>
                    </a:ext>
                  </a:extLst>
                </p:cNvPr>
                <p:cNvPicPr/>
                <p:nvPr/>
              </p:nvPicPr>
              <p:blipFill>
                <a:blip r:embed="rId360"/>
                <a:stretch>
                  <a:fillRect/>
                </a:stretch>
              </p:blipFill>
              <p:spPr>
                <a:xfrm>
                  <a:off x="10306057" y="2237040"/>
                  <a:ext cx="44856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4" name="Ink 213">
                  <a:extLst>
                    <a:ext uri="{FF2B5EF4-FFF2-40B4-BE49-F238E27FC236}">
                      <a16:creationId xmlns:a16="http://schemas.microsoft.com/office/drawing/2014/main" id="{0895AAFA-E98E-BE48-AAFD-0A515F8D5863}"/>
                    </a:ext>
                  </a:extLst>
                </p14:cNvPr>
                <p14:cNvContentPartPr/>
                <p14:nvPr/>
              </p14:nvContentPartPr>
              <p14:xfrm>
                <a:off x="8369617" y="2324520"/>
                <a:ext cx="271080" cy="50040"/>
              </p14:xfrm>
            </p:contentPart>
          </mc:Choice>
          <mc:Fallback>
            <p:pic>
              <p:nvPicPr>
                <p:cNvPr id="214" name="Ink 213">
                  <a:extLst>
                    <a:ext uri="{FF2B5EF4-FFF2-40B4-BE49-F238E27FC236}">
                      <a16:creationId xmlns:a16="http://schemas.microsoft.com/office/drawing/2014/main" id="{0895AAFA-E98E-BE48-AAFD-0A515F8D5863}"/>
                    </a:ext>
                  </a:extLst>
                </p:cNvPr>
                <p:cNvPicPr/>
                <p:nvPr/>
              </p:nvPicPr>
              <p:blipFill>
                <a:blip r:embed="rId362"/>
                <a:stretch>
                  <a:fillRect/>
                </a:stretch>
              </p:blipFill>
              <p:spPr>
                <a:xfrm>
                  <a:off x="8354137" y="2309400"/>
                  <a:ext cx="301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5" name="Ink 214">
                  <a:extLst>
                    <a:ext uri="{FF2B5EF4-FFF2-40B4-BE49-F238E27FC236}">
                      <a16:creationId xmlns:a16="http://schemas.microsoft.com/office/drawing/2014/main" id="{2133A96A-DBF7-D640-BA19-912D13015A29}"/>
                    </a:ext>
                  </a:extLst>
                </p14:cNvPr>
                <p14:cNvContentPartPr/>
                <p14:nvPr/>
              </p14:nvContentPartPr>
              <p14:xfrm>
                <a:off x="9313537" y="2233080"/>
                <a:ext cx="204480" cy="24480"/>
              </p14:xfrm>
            </p:contentPart>
          </mc:Choice>
          <mc:Fallback>
            <p:pic>
              <p:nvPicPr>
                <p:cNvPr id="215" name="Ink 214">
                  <a:extLst>
                    <a:ext uri="{FF2B5EF4-FFF2-40B4-BE49-F238E27FC236}">
                      <a16:creationId xmlns:a16="http://schemas.microsoft.com/office/drawing/2014/main" id="{2133A96A-DBF7-D640-BA19-912D13015A29}"/>
                    </a:ext>
                  </a:extLst>
                </p:cNvPr>
                <p:cNvPicPr/>
                <p:nvPr/>
              </p:nvPicPr>
              <p:blipFill>
                <a:blip r:embed="rId364"/>
                <a:stretch>
                  <a:fillRect/>
                </a:stretch>
              </p:blipFill>
              <p:spPr>
                <a:xfrm>
                  <a:off x="9298057" y="2217960"/>
                  <a:ext cx="234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7" name="Ink 216">
                  <a:extLst>
                    <a:ext uri="{FF2B5EF4-FFF2-40B4-BE49-F238E27FC236}">
                      <a16:creationId xmlns:a16="http://schemas.microsoft.com/office/drawing/2014/main" id="{B3A7E0AE-7566-7549-A033-56A391B1DA85}"/>
                    </a:ext>
                  </a:extLst>
                </p14:cNvPr>
                <p14:cNvContentPartPr/>
                <p14:nvPr/>
              </p14:nvContentPartPr>
              <p14:xfrm>
                <a:off x="9431617" y="2945880"/>
                <a:ext cx="229320" cy="63000"/>
              </p14:xfrm>
            </p:contentPart>
          </mc:Choice>
          <mc:Fallback>
            <p:pic>
              <p:nvPicPr>
                <p:cNvPr id="217" name="Ink 216">
                  <a:extLst>
                    <a:ext uri="{FF2B5EF4-FFF2-40B4-BE49-F238E27FC236}">
                      <a16:creationId xmlns:a16="http://schemas.microsoft.com/office/drawing/2014/main" id="{B3A7E0AE-7566-7549-A033-56A391B1DA85}"/>
                    </a:ext>
                  </a:extLst>
                </p:cNvPr>
                <p:cNvPicPr/>
                <p:nvPr/>
              </p:nvPicPr>
              <p:blipFill>
                <a:blip r:embed="rId366"/>
                <a:stretch>
                  <a:fillRect/>
                </a:stretch>
              </p:blipFill>
              <p:spPr>
                <a:xfrm>
                  <a:off x="9416137" y="2930760"/>
                  <a:ext cx="259560" cy="93600"/>
                </a:xfrm>
                <a:prstGeom prst="rect">
                  <a:avLst/>
                </a:prstGeom>
              </p:spPr>
            </p:pic>
          </mc:Fallback>
        </mc:AlternateContent>
      </p:grpSp>
      <p:grpSp>
        <p:nvGrpSpPr>
          <p:cNvPr id="230" name="Group 229">
            <a:extLst>
              <a:ext uri="{FF2B5EF4-FFF2-40B4-BE49-F238E27FC236}">
                <a16:creationId xmlns:a16="http://schemas.microsoft.com/office/drawing/2014/main" id="{18430E93-A323-BC48-897D-35DB7AD62296}"/>
              </a:ext>
            </a:extLst>
          </p:cNvPr>
          <p:cNvGrpSpPr/>
          <p:nvPr/>
        </p:nvGrpSpPr>
        <p:grpSpPr>
          <a:xfrm>
            <a:off x="7574737" y="3453120"/>
            <a:ext cx="2342160" cy="719280"/>
            <a:chOff x="7574737" y="3453120"/>
            <a:chExt cx="2342160" cy="719280"/>
          </a:xfrm>
        </p:grpSpPr>
        <mc:AlternateContent xmlns:mc="http://schemas.openxmlformats.org/markup-compatibility/2006">
          <mc:Choice xmlns:p14="http://schemas.microsoft.com/office/powerpoint/2010/main" Requires="p14">
            <p:contentPart p14:bwMode="auto" r:id="rId367">
              <p14:nvContentPartPr>
                <p14:cNvPr id="219" name="Ink 218">
                  <a:extLst>
                    <a:ext uri="{FF2B5EF4-FFF2-40B4-BE49-F238E27FC236}">
                      <a16:creationId xmlns:a16="http://schemas.microsoft.com/office/drawing/2014/main" id="{7BD85199-747A-4043-B65C-5D234416F0F2}"/>
                    </a:ext>
                  </a:extLst>
                </p14:cNvPr>
                <p14:cNvContentPartPr/>
                <p14:nvPr/>
              </p14:nvContentPartPr>
              <p14:xfrm>
                <a:off x="7574737" y="3453120"/>
                <a:ext cx="649800" cy="667440"/>
              </p14:xfrm>
            </p:contentPart>
          </mc:Choice>
          <mc:Fallback>
            <p:pic>
              <p:nvPicPr>
                <p:cNvPr id="219" name="Ink 218">
                  <a:extLst>
                    <a:ext uri="{FF2B5EF4-FFF2-40B4-BE49-F238E27FC236}">
                      <a16:creationId xmlns:a16="http://schemas.microsoft.com/office/drawing/2014/main" id="{7BD85199-747A-4043-B65C-5D234416F0F2}"/>
                    </a:ext>
                  </a:extLst>
                </p:cNvPr>
                <p:cNvPicPr/>
                <p:nvPr/>
              </p:nvPicPr>
              <p:blipFill>
                <a:blip r:embed="rId368"/>
                <a:stretch>
                  <a:fillRect/>
                </a:stretch>
              </p:blipFill>
              <p:spPr>
                <a:xfrm>
                  <a:off x="7559257" y="3437640"/>
                  <a:ext cx="68040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0" name="Ink 219">
                  <a:extLst>
                    <a:ext uri="{FF2B5EF4-FFF2-40B4-BE49-F238E27FC236}">
                      <a16:creationId xmlns:a16="http://schemas.microsoft.com/office/drawing/2014/main" id="{9170E17B-65AA-AA47-8F60-24514F0ECFDA}"/>
                    </a:ext>
                  </a:extLst>
                </p14:cNvPr>
                <p14:cNvContentPartPr/>
                <p14:nvPr/>
              </p14:nvContentPartPr>
              <p14:xfrm>
                <a:off x="7729537" y="3762360"/>
                <a:ext cx="215280" cy="165240"/>
              </p14:xfrm>
            </p:contentPart>
          </mc:Choice>
          <mc:Fallback>
            <p:pic>
              <p:nvPicPr>
                <p:cNvPr id="220" name="Ink 219">
                  <a:extLst>
                    <a:ext uri="{FF2B5EF4-FFF2-40B4-BE49-F238E27FC236}">
                      <a16:creationId xmlns:a16="http://schemas.microsoft.com/office/drawing/2014/main" id="{9170E17B-65AA-AA47-8F60-24514F0ECFDA}"/>
                    </a:ext>
                  </a:extLst>
                </p:cNvPr>
                <p:cNvPicPr/>
                <p:nvPr/>
              </p:nvPicPr>
              <p:blipFill>
                <a:blip r:embed="rId370"/>
                <a:stretch>
                  <a:fillRect/>
                </a:stretch>
              </p:blipFill>
              <p:spPr>
                <a:xfrm>
                  <a:off x="7714057" y="3747240"/>
                  <a:ext cx="245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2" name="Ink 221">
                  <a:extLst>
                    <a:ext uri="{FF2B5EF4-FFF2-40B4-BE49-F238E27FC236}">
                      <a16:creationId xmlns:a16="http://schemas.microsoft.com/office/drawing/2014/main" id="{6C4F7B05-F531-3745-9A14-DE679BAE644E}"/>
                    </a:ext>
                  </a:extLst>
                </p14:cNvPr>
                <p14:cNvContentPartPr/>
                <p14:nvPr/>
              </p14:nvContentPartPr>
              <p14:xfrm>
                <a:off x="8413897" y="3701520"/>
                <a:ext cx="16560" cy="163440"/>
              </p14:xfrm>
            </p:contentPart>
          </mc:Choice>
          <mc:Fallback>
            <p:pic>
              <p:nvPicPr>
                <p:cNvPr id="222" name="Ink 221">
                  <a:extLst>
                    <a:ext uri="{FF2B5EF4-FFF2-40B4-BE49-F238E27FC236}">
                      <a16:creationId xmlns:a16="http://schemas.microsoft.com/office/drawing/2014/main" id="{6C4F7B05-F531-3745-9A14-DE679BAE644E}"/>
                    </a:ext>
                  </a:extLst>
                </p:cNvPr>
                <p:cNvPicPr/>
                <p:nvPr/>
              </p:nvPicPr>
              <p:blipFill>
                <a:blip r:embed="rId372"/>
                <a:stretch>
                  <a:fillRect/>
                </a:stretch>
              </p:blipFill>
              <p:spPr>
                <a:xfrm>
                  <a:off x="8398417" y="3686400"/>
                  <a:ext cx="47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3" name="Ink 222">
                  <a:extLst>
                    <a:ext uri="{FF2B5EF4-FFF2-40B4-BE49-F238E27FC236}">
                      <a16:creationId xmlns:a16="http://schemas.microsoft.com/office/drawing/2014/main" id="{1FF84C6F-A160-C047-9A20-FFBF8A0360B5}"/>
                    </a:ext>
                  </a:extLst>
                </p14:cNvPr>
                <p14:cNvContentPartPr/>
                <p14:nvPr/>
              </p14:nvContentPartPr>
              <p14:xfrm>
                <a:off x="8349097" y="3794760"/>
                <a:ext cx="144000" cy="24840"/>
              </p14:xfrm>
            </p:contentPart>
          </mc:Choice>
          <mc:Fallback>
            <p:pic>
              <p:nvPicPr>
                <p:cNvPr id="223" name="Ink 222">
                  <a:extLst>
                    <a:ext uri="{FF2B5EF4-FFF2-40B4-BE49-F238E27FC236}">
                      <a16:creationId xmlns:a16="http://schemas.microsoft.com/office/drawing/2014/main" id="{1FF84C6F-A160-C047-9A20-FFBF8A0360B5}"/>
                    </a:ext>
                  </a:extLst>
                </p:cNvPr>
                <p:cNvPicPr/>
                <p:nvPr/>
              </p:nvPicPr>
              <p:blipFill>
                <a:blip r:embed="rId374"/>
                <a:stretch>
                  <a:fillRect/>
                </a:stretch>
              </p:blipFill>
              <p:spPr>
                <a:xfrm>
                  <a:off x="8333977" y="3779640"/>
                  <a:ext cx="174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4" name="Ink 223">
                  <a:extLst>
                    <a:ext uri="{FF2B5EF4-FFF2-40B4-BE49-F238E27FC236}">
                      <a16:creationId xmlns:a16="http://schemas.microsoft.com/office/drawing/2014/main" id="{5838430D-BF8C-2F49-B325-90FE5D1822DF}"/>
                    </a:ext>
                  </a:extLst>
                </p14:cNvPr>
                <p14:cNvContentPartPr/>
                <p14:nvPr/>
              </p14:nvContentPartPr>
              <p14:xfrm>
                <a:off x="8630977" y="3484440"/>
                <a:ext cx="684720" cy="687960"/>
              </p14:xfrm>
            </p:contentPart>
          </mc:Choice>
          <mc:Fallback>
            <p:pic>
              <p:nvPicPr>
                <p:cNvPr id="224" name="Ink 223">
                  <a:extLst>
                    <a:ext uri="{FF2B5EF4-FFF2-40B4-BE49-F238E27FC236}">
                      <a16:creationId xmlns:a16="http://schemas.microsoft.com/office/drawing/2014/main" id="{5838430D-BF8C-2F49-B325-90FE5D1822DF}"/>
                    </a:ext>
                  </a:extLst>
                </p:cNvPr>
                <p:cNvPicPr/>
                <p:nvPr/>
              </p:nvPicPr>
              <p:blipFill>
                <a:blip r:embed="rId376"/>
                <a:stretch>
                  <a:fillRect/>
                </a:stretch>
              </p:blipFill>
              <p:spPr>
                <a:xfrm>
                  <a:off x="8615857" y="3469320"/>
                  <a:ext cx="71532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5" name="Ink 224">
                  <a:extLst>
                    <a:ext uri="{FF2B5EF4-FFF2-40B4-BE49-F238E27FC236}">
                      <a16:creationId xmlns:a16="http://schemas.microsoft.com/office/drawing/2014/main" id="{8162E467-1369-C04E-8BCC-25966DEB598A}"/>
                    </a:ext>
                  </a:extLst>
                </p14:cNvPr>
                <p14:cNvContentPartPr/>
                <p14:nvPr/>
              </p14:nvContentPartPr>
              <p14:xfrm>
                <a:off x="8868217" y="3775320"/>
                <a:ext cx="91800" cy="128160"/>
              </p14:xfrm>
            </p:contentPart>
          </mc:Choice>
          <mc:Fallback>
            <p:pic>
              <p:nvPicPr>
                <p:cNvPr id="225" name="Ink 224">
                  <a:extLst>
                    <a:ext uri="{FF2B5EF4-FFF2-40B4-BE49-F238E27FC236}">
                      <a16:creationId xmlns:a16="http://schemas.microsoft.com/office/drawing/2014/main" id="{8162E467-1369-C04E-8BCC-25966DEB598A}"/>
                    </a:ext>
                  </a:extLst>
                </p:cNvPr>
                <p:cNvPicPr/>
                <p:nvPr/>
              </p:nvPicPr>
              <p:blipFill>
                <a:blip r:embed="rId378"/>
                <a:stretch>
                  <a:fillRect/>
                </a:stretch>
              </p:blipFill>
              <p:spPr>
                <a:xfrm>
                  <a:off x="8852737" y="3760200"/>
                  <a:ext cx="122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7" name="Ink 226">
                  <a:extLst>
                    <a:ext uri="{FF2B5EF4-FFF2-40B4-BE49-F238E27FC236}">
                      <a16:creationId xmlns:a16="http://schemas.microsoft.com/office/drawing/2014/main" id="{3E2942B6-22A2-E64C-8B36-B844F2E8C1F1}"/>
                    </a:ext>
                  </a:extLst>
                </p14:cNvPr>
                <p14:cNvContentPartPr/>
                <p14:nvPr/>
              </p14:nvContentPartPr>
              <p14:xfrm>
                <a:off x="9549337" y="3784680"/>
                <a:ext cx="199440" cy="20520"/>
              </p14:xfrm>
            </p:contentPart>
          </mc:Choice>
          <mc:Fallback>
            <p:pic>
              <p:nvPicPr>
                <p:cNvPr id="227" name="Ink 226">
                  <a:extLst>
                    <a:ext uri="{FF2B5EF4-FFF2-40B4-BE49-F238E27FC236}">
                      <a16:creationId xmlns:a16="http://schemas.microsoft.com/office/drawing/2014/main" id="{3E2942B6-22A2-E64C-8B36-B844F2E8C1F1}"/>
                    </a:ext>
                  </a:extLst>
                </p:cNvPr>
                <p:cNvPicPr/>
                <p:nvPr/>
              </p:nvPicPr>
              <p:blipFill>
                <a:blip r:embed="rId380"/>
                <a:stretch>
                  <a:fillRect/>
                </a:stretch>
              </p:blipFill>
              <p:spPr>
                <a:xfrm>
                  <a:off x="9534217" y="3769200"/>
                  <a:ext cx="229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8" name="Ink 227">
                  <a:extLst>
                    <a:ext uri="{FF2B5EF4-FFF2-40B4-BE49-F238E27FC236}">
                      <a16:creationId xmlns:a16="http://schemas.microsoft.com/office/drawing/2014/main" id="{D0B7E35E-3FB9-E34D-BD97-04725F8AB1E0}"/>
                    </a:ext>
                  </a:extLst>
                </p14:cNvPr>
                <p14:cNvContentPartPr/>
                <p14:nvPr/>
              </p14:nvContentPartPr>
              <p14:xfrm>
                <a:off x="9770737" y="3731040"/>
                <a:ext cx="146160" cy="117000"/>
              </p14:xfrm>
            </p:contentPart>
          </mc:Choice>
          <mc:Fallback>
            <p:pic>
              <p:nvPicPr>
                <p:cNvPr id="228" name="Ink 227">
                  <a:extLst>
                    <a:ext uri="{FF2B5EF4-FFF2-40B4-BE49-F238E27FC236}">
                      <a16:creationId xmlns:a16="http://schemas.microsoft.com/office/drawing/2014/main" id="{D0B7E35E-3FB9-E34D-BD97-04725F8AB1E0}"/>
                    </a:ext>
                  </a:extLst>
                </p:cNvPr>
                <p:cNvPicPr/>
                <p:nvPr/>
              </p:nvPicPr>
              <p:blipFill>
                <a:blip r:embed="rId382"/>
                <a:stretch>
                  <a:fillRect/>
                </a:stretch>
              </p:blipFill>
              <p:spPr>
                <a:xfrm>
                  <a:off x="9755257" y="3715920"/>
                  <a:ext cx="176760" cy="14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3">
            <p14:nvContentPartPr>
              <p14:cNvPr id="233" name="Ink 232">
                <a:extLst>
                  <a:ext uri="{FF2B5EF4-FFF2-40B4-BE49-F238E27FC236}">
                    <a16:creationId xmlns:a16="http://schemas.microsoft.com/office/drawing/2014/main" id="{458227A4-3641-6E42-AB91-D75C91088292}"/>
                  </a:ext>
                </a:extLst>
              </p14:cNvPr>
              <p14:cNvContentPartPr/>
              <p14:nvPr/>
            </p14:nvContentPartPr>
            <p14:xfrm>
              <a:off x="10254217" y="4425120"/>
              <a:ext cx="860400" cy="636120"/>
            </p14:xfrm>
          </p:contentPart>
        </mc:Choice>
        <mc:Fallback>
          <p:pic>
            <p:nvPicPr>
              <p:cNvPr id="233" name="Ink 232">
                <a:extLst>
                  <a:ext uri="{FF2B5EF4-FFF2-40B4-BE49-F238E27FC236}">
                    <a16:creationId xmlns:a16="http://schemas.microsoft.com/office/drawing/2014/main" id="{458227A4-3641-6E42-AB91-D75C91088292}"/>
                  </a:ext>
                </a:extLst>
              </p:cNvPr>
              <p:cNvPicPr/>
              <p:nvPr/>
            </p:nvPicPr>
            <p:blipFill>
              <a:blip r:embed="rId384"/>
              <a:stretch>
                <a:fillRect/>
              </a:stretch>
            </p:blipFill>
            <p:spPr>
              <a:xfrm>
                <a:off x="10238737" y="4410000"/>
                <a:ext cx="891000" cy="666720"/>
              </a:xfrm>
              <a:prstGeom prst="rect">
                <a:avLst/>
              </a:prstGeom>
            </p:spPr>
          </p:pic>
        </mc:Fallback>
      </mc:AlternateContent>
      <p:grpSp>
        <p:nvGrpSpPr>
          <p:cNvPr id="238" name="Group 237">
            <a:extLst>
              <a:ext uri="{FF2B5EF4-FFF2-40B4-BE49-F238E27FC236}">
                <a16:creationId xmlns:a16="http://schemas.microsoft.com/office/drawing/2014/main" id="{1FA3B74C-03FF-974C-ADD7-8BD77A56FEB8}"/>
              </a:ext>
            </a:extLst>
          </p:cNvPr>
          <p:cNvGrpSpPr/>
          <p:nvPr/>
        </p:nvGrpSpPr>
        <p:grpSpPr>
          <a:xfrm>
            <a:off x="10194097" y="5363280"/>
            <a:ext cx="787680" cy="968040"/>
            <a:chOff x="10194097" y="5363280"/>
            <a:chExt cx="787680" cy="968040"/>
          </a:xfrm>
        </p:grpSpPr>
        <mc:AlternateContent xmlns:mc="http://schemas.openxmlformats.org/markup-compatibility/2006">
          <mc:Choice xmlns:p14="http://schemas.microsoft.com/office/powerpoint/2010/main" Requires="p14">
            <p:contentPart p14:bwMode="auto" r:id="rId385">
              <p14:nvContentPartPr>
                <p14:cNvPr id="234" name="Ink 233">
                  <a:extLst>
                    <a:ext uri="{FF2B5EF4-FFF2-40B4-BE49-F238E27FC236}">
                      <a16:creationId xmlns:a16="http://schemas.microsoft.com/office/drawing/2014/main" id="{518AC0F3-5337-1444-9E23-1757F494DDFA}"/>
                    </a:ext>
                  </a:extLst>
                </p14:cNvPr>
                <p14:cNvContentPartPr/>
                <p14:nvPr/>
              </p14:nvContentPartPr>
              <p14:xfrm>
                <a:off x="10194097" y="5363280"/>
                <a:ext cx="787680" cy="968040"/>
              </p14:xfrm>
            </p:contentPart>
          </mc:Choice>
          <mc:Fallback>
            <p:pic>
              <p:nvPicPr>
                <p:cNvPr id="234" name="Ink 233">
                  <a:extLst>
                    <a:ext uri="{FF2B5EF4-FFF2-40B4-BE49-F238E27FC236}">
                      <a16:creationId xmlns:a16="http://schemas.microsoft.com/office/drawing/2014/main" id="{518AC0F3-5337-1444-9E23-1757F494DDFA}"/>
                    </a:ext>
                  </a:extLst>
                </p:cNvPr>
                <p:cNvPicPr/>
                <p:nvPr/>
              </p:nvPicPr>
              <p:blipFill>
                <a:blip r:embed="rId386"/>
                <a:stretch>
                  <a:fillRect/>
                </a:stretch>
              </p:blipFill>
              <p:spPr>
                <a:xfrm>
                  <a:off x="10178977" y="5347800"/>
                  <a:ext cx="817920" cy="998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5" name="Ink 234">
                  <a:extLst>
                    <a:ext uri="{FF2B5EF4-FFF2-40B4-BE49-F238E27FC236}">
                      <a16:creationId xmlns:a16="http://schemas.microsoft.com/office/drawing/2014/main" id="{64E34654-E186-6346-9E93-30A5478F1CC2}"/>
                    </a:ext>
                  </a:extLst>
                </p14:cNvPr>
                <p14:cNvContentPartPr/>
                <p14:nvPr/>
              </p14:nvContentPartPr>
              <p14:xfrm>
                <a:off x="10518097" y="5766480"/>
                <a:ext cx="31320" cy="201600"/>
              </p14:xfrm>
            </p:contentPart>
          </mc:Choice>
          <mc:Fallback>
            <p:pic>
              <p:nvPicPr>
                <p:cNvPr id="235" name="Ink 234">
                  <a:extLst>
                    <a:ext uri="{FF2B5EF4-FFF2-40B4-BE49-F238E27FC236}">
                      <a16:creationId xmlns:a16="http://schemas.microsoft.com/office/drawing/2014/main" id="{64E34654-E186-6346-9E93-30A5478F1CC2}"/>
                    </a:ext>
                  </a:extLst>
                </p:cNvPr>
                <p:cNvPicPr/>
                <p:nvPr/>
              </p:nvPicPr>
              <p:blipFill>
                <a:blip r:embed="rId388"/>
                <a:stretch>
                  <a:fillRect/>
                </a:stretch>
              </p:blipFill>
              <p:spPr>
                <a:xfrm>
                  <a:off x="10502977" y="5751360"/>
                  <a:ext cx="61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6" name="Ink 235">
                  <a:extLst>
                    <a:ext uri="{FF2B5EF4-FFF2-40B4-BE49-F238E27FC236}">
                      <a16:creationId xmlns:a16="http://schemas.microsoft.com/office/drawing/2014/main" id="{3A9E4747-F16B-794E-A959-4620BD97EB2F}"/>
                    </a:ext>
                  </a:extLst>
                </p14:cNvPr>
                <p14:cNvContentPartPr/>
                <p14:nvPr/>
              </p14:nvContentPartPr>
              <p14:xfrm>
                <a:off x="10618177" y="5751720"/>
                <a:ext cx="28800" cy="273600"/>
              </p14:xfrm>
            </p:contentPart>
          </mc:Choice>
          <mc:Fallback>
            <p:pic>
              <p:nvPicPr>
                <p:cNvPr id="236" name="Ink 235">
                  <a:extLst>
                    <a:ext uri="{FF2B5EF4-FFF2-40B4-BE49-F238E27FC236}">
                      <a16:creationId xmlns:a16="http://schemas.microsoft.com/office/drawing/2014/main" id="{3A9E4747-F16B-794E-A959-4620BD97EB2F}"/>
                    </a:ext>
                  </a:extLst>
                </p:cNvPr>
                <p:cNvPicPr/>
                <p:nvPr/>
              </p:nvPicPr>
              <p:blipFill>
                <a:blip r:embed="rId390"/>
                <a:stretch>
                  <a:fillRect/>
                </a:stretch>
              </p:blipFill>
              <p:spPr>
                <a:xfrm>
                  <a:off x="10602697" y="5736600"/>
                  <a:ext cx="594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7" name="Ink 236">
                  <a:extLst>
                    <a:ext uri="{FF2B5EF4-FFF2-40B4-BE49-F238E27FC236}">
                      <a16:creationId xmlns:a16="http://schemas.microsoft.com/office/drawing/2014/main" id="{766F612C-A852-634D-8349-072895576A1E}"/>
                    </a:ext>
                  </a:extLst>
                </p14:cNvPr>
                <p14:cNvContentPartPr/>
                <p14:nvPr/>
              </p14:nvContentPartPr>
              <p14:xfrm>
                <a:off x="10567057" y="5873040"/>
                <a:ext cx="104400" cy="41040"/>
              </p14:xfrm>
            </p:contentPart>
          </mc:Choice>
          <mc:Fallback>
            <p:pic>
              <p:nvPicPr>
                <p:cNvPr id="237" name="Ink 236">
                  <a:extLst>
                    <a:ext uri="{FF2B5EF4-FFF2-40B4-BE49-F238E27FC236}">
                      <a16:creationId xmlns:a16="http://schemas.microsoft.com/office/drawing/2014/main" id="{766F612C-A852-634D-8349-072895576A1E}"/>
                    </a:ext>
                  </a:extLst>
                </p:cNvPr>
                <p:cNvPicPr/>
                <p:nvPr/>
              </p:nvPicPr>
              <p:blipFill>
                <a:blip r:embed="rId392"/>
                <a:stretch>
                  <a:fillRect/>
                </a:stretch>
              </p:blipFill>
              <p:spPr>
                <a:xfrm>
                  <a:off x="10551577" y="5857920"/>
                  <a:ext cx="135000" cy="71640"/>
                </a:xfrm>
                <a:prstGeom prst="rect">
                  <a:avLst/>
                </a:prstGeom>
              </p:spPr>
            </p:pic>
          </mc:Fallback>
        </mc:AlternateContent>
      </p:grpSp>
      <p:grpSp>
        <p:nvGrpSpPr>
          <p:cNvPr id="241" name="Group 240">
            <a:extLst>
              <a:ext uri="{FF2B5EF4-FFF2-40B4-BE49-F238E27FC236}">
                <a16:creationId xmlns:a16="http://schemas.microsoft.com/office/drawing/2014/main" id="{3D171D9E-F3BD-E046-AFF1-317B7D46128D}"/>
              </a:ext>
            </a:extLst>
          </p:cNvPr>
          <p:cNvGrpSpPr/>
          <p:nvPr/>
        </p:nvGrpSpPr>
        <p:grpSpPr>
          <a:xfrm>
            <a:off x="10222177" y="3569760"/>
            <a:ext cx="1040400" cy="864720"/>
            <a:chOff x="10222177" y="3569760"/>
            <a:chExt cx="1040400" cy="864720"/>
          </a:xfrm>
        </p:grpSpPr>
        <mc:AlternateContent xmlns:mc="http://schemas.openxmlformats.org/markup-compatibility/2006">
          <mc:Choice xmlns:p14="http://schemas.microsoft.com/office/powerpoint/2010/main" Requires="p14">
            <p:contentPart p14:bwMode="auto" r:id="rId393">
              <p14:nvContentPartPr>
                <p14:cNvPr id="229" name="Ink 228">
                  <a:extLst>
                    <a:ext uri="{FF2B5EF4-FFF2-40B4-BE49-F238E27FC236}">
                      <a16:creationId xmlns:a16="http://schemas.microsoft.com/office/drawing/2014/main" id="{42960E76-B0E9-4F47-BBBF-0300FF5ADD53}"/>
                    </a:ext>
                  </a:extLst>
                </p14:cNvPr>
                <p14:cNvContentPartPr/>
                <p14:nvPr/>
              </p14:nvContentPartPr>
              <p14:xfrm>
                <a:off x="10222177" y="3569760"/>
                <a:ext cx="518400" cy="567000"/>
              </p14:xfrm>
            </p:contentPart>
          </mc:Choice>
          <mc:Fallback>
            <p:pic>
              <p:nvPicPr>
                <p:cNvPr id="229" name="Ink 228">
                  <a:extLst>
                    <a:ext uri="{FF2B5EF4-FFF2-40B4-BE49-F238E27FC236}">
                      <a16:creationId xmlns:a16="http://schemas.microsoft.com/office/drawing/2014/main" id="{42960E76-B0E9-4F47-BBBF-0300FF5ADD53}"/>
                    </a:ext>
                  </a:extLst>
                </p:cNvPr>
                <p:cNvPicPr/>
                <p:nvPr/>
              </p:nvPicPr>
              <p:blipFill>
                <a:blip r:embed="rId394"/>
                <a:stretch>
                  <a:fillRect/>
                </a:stretch>
              </p:blipFill>
              <p:spPr>
                <a:xfrm>
                  <a:off x="10207057" y="3554280"/>
                  <a:ext cx="549000" cy="597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1" name="Ink 230">
                  <a:extLst>
                    <a:ext uri="{FF2B5EF4-FFF2-40B4-BE49-F238E27FC236}">
                      <a16:creationId xmlns:a16="http://schemas.microsoft.com/office/drawing/2014/main" id="{B5F5A70B-B022-CE44-81FF-F286B24061C6}"/>
                    </a:ext>
                  </a:extLst>
                </p14:cNvPr>
                <p14:cNvContentPartPr/>
                <p14:nvPr/>
              </p14:nvContentPartPr>
              <p14:xfrm>
                <a:off x="10739857" y="3627360"/>
                <a:ext cx="522720" cy="537840"/>
              </p14:xfrm>
            </p:contentPart>
          </mc:Choice>
          <mc:Fallback>
            <p:pic>
              <p:nvPicPr>
                <p:cNvPr id="231" name="Ink 230">
                  <a:extLst>
                    <a:ext uri="{FF2B5EF4-FFF2-40B4-BE49-F238E27FC236}">
                      <a16:creationId xmlns:a16="http://schemas.microsoft.com/office/drawing/2014/main" id="{B5F5A70B-B022-CE44-81FF-F286B24061C6}"/>
                    </a:ext>
                  </a:extLst>
                </p:cNvPr>
                <p:cNvPicPr/>
                <p:nvPr/>
              </p:nvPicPr>
              <p:blipFill>
                <a:blip r:embed="rId396"/>
                <a:stretch>
                  <a:fillRect/>
                </a:stretch>
              </p:blipFill>
              <p:spPr>
                <a:xfrm>
                  <a:off x="10724377" y="3612240"/>
                  <a:ext cx="55332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9" name="Ink 238">
                  <a:extLst>
                    <a:ext uri="{FF2B5EF4-FFF2-40B4-BE49-F238E27FC236}">
                      <a16:creationId xmlns:a16="http://schemas.microsoft.com/office/drawing/2014/main" id="{7A32FB75-69A0-D14B-BCCD-46CF94A1B92D}"/>
                    </a:ext>
                  </a:extLst>
                </p14:cNvPr>
                <p14:cNvContentPartPr/>
                <p14:nvPr/>
              </p14:nvContentPartPr>
              <p14:xfrm>
                <a:off x="10685497" y="4203000"/>
                <a:ext cx="16920" cy="141480"/>
              </p14:xfrm>
            </p:contentPart>
          </mc:Choice>
          <mc:Fallback>
            <p:pic>
              <p:nvPicPr>
                <p:cNvPr id="239" name="Ink 238">
                  <a:extLst>
                    <a:ext uri="{FF2B5EF4-FFF2-40B4-BE49-F238E27FC236}">
                      <a16:creationId xmlns:a16="http://schemas.microsoft.com/office/drawing/2014/main" id="{7A32FB75-69A0-D14B-BCCD-46CF94A1B92D}"/>
                    </a:ext>
                  </a:extLst>
                </p:cNvPr>
                <p:cNvPicPr/>
                <p:nvPr/>
              </p:nvPicPr>
              <p:blipFill>
                <a:blip r:embed="rId398"/>
                <a:stretch>
                  <a:fillRect/>
                </a:stretch>
              </p:blipFill>
              <p:spPr>
                <a:xfrm>
                  <a:off x="10670377" y="4187880"/>
                  <a:ext cx="47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0" name="Ink 239">
                  <a:extLst>
                    <a:ext uri="{FF2B5EF4-FFF2-40B4-BE49-F238E27FC236}">
                      <a16:creationId xmlns:a16="http://schemas.microsoft.com/office/drawing/2014/main" id="{7A82D061-8D74-4C4E-BE31-C1FA480C3EA6}"/>
                    </a:ext>
                  </a:extLst>
                </p14:cNvPr>
                <p14:cNvContentPartPr/>
                <p14:nvPr/>
              </p14:nvContentPartPr>
              <p14:xfrm>
                <a:off x="10626097" y="4335840"/>
                <a:ext cx="117000" cy="98640"/>
              </p14:xfrm>
            </p:contentPart>
          </mc:Choice>
          <mc:Fallback>
            <p:pic>
              <p:nvPicPr>
                <p:cNvPr id="240" name="Ink 239">
                  <a:extLst>
                    <a:ext uri="{FF2B5EF4-FFF2-40B4-BE49-F238E27FC236}">
                      <a16:creationId xmlns:a16="http://schemas.microsoft.com/office/drawing/2014/main" id="{7A82D061-8D74-4C4E-BE31-C1FA480C3EA6}"/>
                    </a:ext>
                  </a:extLst>
                </p:cNvPr>
                <p:cNvPicPr/>
                <p:nvPr/>
              </p:nvPicPr>
              <p:blipFill>
                <a:blip r:embed="rId400"/>
                <a:stretch>
                  <a:fillRect/>
                </a:stretch>
              </p:blipFill>
              <p:spPr>
                <a:xfrm>
                  <a:off x="10610617" y="4320720"/>
                  <a:ext cx="147600" cy="128880"/>
                </a:xfrm>
                <a:prstGeom prst="rect">
                  <a:avLst/>
                </a:prstGeom>
              </p:spPr>
            </p:pic>
          </mc:Fallback>
        </mc:AlternateContent>
      </p:grpSp>
      <p:grpSp>
        <p:nvGrpSpPr>
          <p:cNvPr id="244" name="Group 243">
            <a:extLst>
              <a:ext uri="{FF2B5EF4-FFF2-40B4-BE49-F238E27FC236}">
                <a16:creationId xmlns:a16="http://schemas.microsoft.com/office/drawing/2014/main" id="{D5A2F3E7-4731-EA40-98A6-D6FB10ECE508}"/>
              </a:ext>
            </a:extLst>
          </p:cNvPr>
          <p:cNvGrpSpPr/>
          <p:nvPr/>
        </p:nvGrpSpPr>
        <p:grpSpPr>
          <a:xfrm>
            <a:off x="10552297" y="4984920"/>
            <a:ext cx="142200" cy="266400"/>
            <a:chOff x="10552297" y="4984920"/>
            <a:chExt cx="142200" cy="266400"/>
          </a:xfrm>
        </p:grpSpPr>
        <mc:AlternateContent xmlns:mc="http://schemas.openxmlformats.org/markup-compatibility/2006">
          <mc:Choice xmlns:p14="http://schemas.microsoft.com/office/powerpoint/2010/main" Requires="p14">
            <p:contentPart p14:bwMode="auto" r:id="rId401">
              <p14:nvContentPartPr>
                <p14:cNvPr id="242" name="Ink 241">
                  <a:extLst>
                    <a:ext uri="{FF2B5EF4-FFF2-40B4-BE49-F238E27FC236}">
                      <a16:creationId xmlns:a16="http://schemas.microsoft.com/office/drawing/2014/main" id="{093E8EDC-2CEE-6647-8A0C-A4D8A3F3E79B}"/>
                    </a:ext>
                  </a:extLst>
                </p14:cNvPr>
                <p14:cNvContentPartPr/>
                <p14:nvPr/>
              </p14:nvContentPartPr>
              <p14:xfrm>
                <a:off x="10621417" y="4984920"/>
                <a:ext cx="28440" cy="192600"/>
              </p14:xfrm>
            </p:contentPart>
          </mc:Choice>
          <mc:Fallback>
            <p:pic>
              <p:nvPicPr>
                <p:cNvPr id="242" name="Ink 241">
                  <a:extLst>
                    <a:ext uri="{FF2B5EF4-FFF2-40B4-BE49-F238E27FC236}">
                      <a16:creationId xmlns:a16="http://schemas.microsoft.com/office/drawing/2014/main" id="{093E8EDC-2CEE-6647-8A0C-A4D8A3F3E79B}"/>
                    </a:ext>
                  </a:extLst>
                </p:cNvPr>
                <p:cNvPicPr/>
                <p:nvPr/>
              </p:nvPicPr>
              <p:blipFill>
                <a:blip r:embed="rId402"/>
                <a:stretch>
                  <a:fillRect/>
                </a:stretch>
              </p:blipFill>
              <p:spPr>
                <a:xfrm>
                  <a:off x="10606297" y="4969440"/>
                  <a:ext cx="59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3" name="Ink 242">
                  <a:extLst>
                    <a:ext uri="{FF2B5EF4-FFF2-40B4-BE49-F238E27FC236}">
                      <a16:creationId xmlns:a16="http://schemas.microsoft.com/office/drawing/2014/main" id="{DE6B0E1F-291E-9A41-97F5-A45BC45F4BFC}"/>
                    </a:ext>
                  </a:extLst>
                </p14:cNvPr>
                <p14:cNvContentPartPr/>
                <p14:nvPr/>
              </p14:nvContentPartPr>
              <p14:xfrm>
                <a:off x="10552297" y="5132160"/>
                <a:ext cx="142200" cy="119160"/>
              </p14:xfrm>
            </p:contentPart>
          </mc:Choice>
          <mc:Fallback>
            <p:pic>
              <p:nvPicPr>
                <p:cNvPr id="243" name="Ink 242">
                  <a:extLst>
                    <a:ext uri="{FF2B5EF4-FFF2-40B4-BE49-F238E27FC236}">
                      <a16:creationId xmlns:a16="http://schemas.microsoft.com/office/drawing/2014/main" id="{DE6B0E1F-291E-9A41-97F5-A45BC45F4BFC}"/>
                    </a:ext>
                  </a:extLst>
                </p:cNvPr>
                <p:cNvPicPr/>
                <p:nvPr/>
              </p:nvPicPr>
              <p:blipFill>
                <a:blip r:embed="rId404"/>
                <a:stretch>
                  <a:fillRect/>
                </a:stretch>
              </p:blipFill>
              <p:spPr>
                <a:xfrm>
                  <a:off x="10537177" y="5117040"/>
                  <a:ext cx="172800" cy="149400"/>
                </a:xfrm>
                <a:prstGeom prst="rect">
                  <a:avLst/>
                </a:prstGeom>
              </p:spPr>
            </p:pic>
          </mc:Fallback>
        </mc:AlternateContent>
      </p:grpSp>
    </p:spTree>
    <p:extLst>
      <p:ext uri="{BB962C8B-B14F-4D97-AF65-F5344CB8AC3E}">
        <p14:creationId xmlns:p14="http://schemas.microsoft.com/office/powerpoint/2010/main" val="285551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8409E7-2C9C-C44C-B404-94BB991CC040}"/>
              </a:ext>
            </a:extLst>
          </p:cNvPr>
          <p:cNvPicPr>
            <a:picLocks noChangeAspect="1"/>
          </p:cNvPicPr>
          <p:nvPr/>
        </p:nvPicPr>
        <p:blipFill>
          <a:blip r:embed="rId2"/>
          <a:stretch>
            <a:fillRect/>
          </a:stretch>
        </p:blipFill>
        <p:spPr>
          <a:xfrm>
            <a:off x="3847555" y="0"/>
            <a:ext cx="4496889" cy="6858000"/>
          </a:xfrm>
          <a:prstGeom prst="rect">
            <a:avLst/>
          </a:prstGeom>
        </p:spPr>
      </p:pic>
      <p:grpSp>
        <p:nvGrpSpPr>
          <p:cNvPr id="5" name="Group 4">
            <a:extLst>
              <a:ext uri="{FF2B5EF4-FFF2-40B4-BE49-F238E27FC236}">
                <a16:creationId xmlns:a16="http://schemas.microsoft.com/office/drawing/2014/main" id="{FD249EC2-DE06-C347-A26B-550F3783DAD7}"/>
              </a:ext>
            </a:extLst>
          </p:cNvPr>
          <p:cNvGrpSpPr/>
          <p:nvPr/>
        </p:nvGrpSpPr>
        <p:grpSpPr>
          <a:xfrm>
            <a:off x="7880800" y="6559840"/>
            <a:ext cx="360" cy="360"/>
            <a:chOff x="7880800" y="6559840"/>
            <a:chExt cx="360" cy="36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4539984-294A-9044-93A3-EB5A2118B8AB}"/>
                    </a:ext>
                  </a:extLst>
                </p14:cNvPr>
                <p14:cNvContentPartPr/>
                <p14:nvPr/>
              </p14:nvContentPartPr>
              <p14:xfrm>
                <a:off x="7880800" y="6559840"/>
                <a:ext cx="360" cy="360"/>
              </p14:xfrm>
            </p:contentPart>
          </mc:Choice>
          <mc:Fallback xmlns="">
            <p:pic>
              <p:nvPicPr>
                <p:cNvPr id="3" name="Ink 2">
                  <a:extLst>
                    <a:ext uri="{FF2B5EF4-FFF2-40B4-BE49-F238E27FC236}">
                      <a16:creationId xmlns:a16="http://schemas.microsoft.com/office/drawing/2014/main" id="{B4539984-294A-9044-93A3-EB5A2118B8AB}"/>
                    </a:ext>
                  </a:extLst>
                </p:cNvPr>
                <p:cNvPicPr/>
                <p:nvPr/>
              </p:nvPicPr>
              <p:blipFill>
                <a:blip r:embed="rId4"/>
                <a:stretch>
                  <a:fillRect/>
                </a:stretch>
              </p:blipFill>
              <p:spPr>
                <a:xfrm>
                  <a:off x="7871800" y="6551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4199C74-A731-3847-A2C8-3DD559FD6F01}"/>
                    </a:ext>
                  </a:extLst>
                </p14:cNvPr>
                <p14:cNvContentPartPr/>
                <p14:nvPr/>
              </p14:nvContentPartPr>
              <p14:xfrm>
                <a:off x="7880800" y="6559840"/>
                <a:ext cx="360" cy="360"/>
              </p14:xfrm>
            </p:contentPart>
          </mc:Choice>
          <mc:Fallback xmlns="">
            <p:pic>
              <p:nvPicPr>
                <p:cNvPr id="4" name="Ink 3">
                  <a:extLst>
                    <a:ext uri="{FF2B5EF4-FFF2-40B4-BE49-F238E27FC236}">
                      <a16:creationId xmlns:a16="http://schemas.microsoft.com/office/drawing/2014/main" id="{34199C74-A731-3847-A2C8-3DD559FD6F01}"/>
                    </a:ext>
                  </a:extLst>
                </p:cNvPr>
                <p:cNvPicPr/>
                <p:nvPr/>
              </p:nvPicPr>
              <p:blipFill>
                <a:blip r:embed="rId4"/>
                <a:stretch>
                  <a:fillRect/>
                </a:stretch>
              </p:blipFill>
              <p:spPr>
                <a:xfrm>
                  <a:off x="7871800" y="6551200"/>
                  <a:ext cx="18000" cy="18000"/>
                </a:xfrm>
                <a:prstGeom prst="rect">
                  <a:avLst/>
                </a:prstGeom>
              </p:spPr>
            </p:pic>
          </mc:Fallback>
        </mc:AlternateContent>
      </p:grpSp>
      <p:sp>
        <p:nvSpPr>
          <p:cNvPr id="6" name="TextBox 5">
            <a:extLst>
              <a:ext uri="{FF2B5EF4-FFF2-40B4-BE49-F238E27FC236}">
                <a16:creationId xmlns:a16="http://schemas.microsoft.com/office/drawing/2014/main" id="{16CF14CA-8044-674D-9AAC-00E47D57D5CD}"/>
              </a:ext>
            </a:extLst>
          </p:cNvPr>
          <p:cNvSpPr txBox="1"/>
          <p:nvPr/>
        </p:nvSpPr>
        <p:spPr>
          <a:xfrm>
            <a:off x="7223760" y="6014720"/>
            <a:ext cx="4871270"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Isoelectric_focusing</a:t>
            </a:r>
            <a:endParaRPr lang="en-US" dirty="0"/>
          </a:p>
        </p:txBody>
      </p:sp>
      <p:grpSp>
        <p:nvGrpSpPr>
          <p:cNvPr id="41" name="Group 40">
            <a:extLst>
              <a:ext uri="{FF2B5EF4-FFF2-40B4-BE49-F238E27FC236}">
                <a16:creationId xmlns:a16="http://schemas.microsoft.com/office/drawing/2014/main" id="{563686DF-C788-C944-AFBC-AF34B2DE54DF}"/>
              </a:ext>
            </a:extLst>
          </p:cNvPr>
          <p:cNvGrpSpPr/>
          <p:nvPr/>
        </p:nvGrpSpPr>
        <p:grpSpPr>
          <a:xfrm>
            <a:off x="571320" y="285480"/>
            <a:ext cx="2611080" cy="1486800"/>
            <a:chOff x="571320" y="285480"/>
            <a:chExt cx="2611080" cy="148680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15CE9D5-D8D2-BD46-A0E4-AC43849F45C3}"/>
                    </a:ext>
                  </a:extLst>
                </p14:cNvPr>
                <p14:cNvContentPartPr/>
                <p14:nvPr/>
              </p14:nvContentPartPr>
              <p14:xfrm>
                <a:off x="696960" y="344160"/>
                <a:ext cx="37080" cy="437400"/>
              </p14:xfrm>
            </p:contentPart>
          </mc:Choice>
          <mc:Fallback xmlns="">
            <p:pic>
              <p:nvPicPr>
                <p:cNvPr id="7" name="Ink 6">
                  <a:extLst>
                    <a:ext uri="{FF2B5EF4-FFF2-40B4-BE49-F238E27FC236}">
                      <a16:creationId xmlns:a16="http://schemas.microsoft.com/office/drawing/2014/main" id="{215CE9D5-D8D2-BD46-A0E4-AC43849F45C3}"/>
                    </a:ext>
                  </a:extLst>
                </p:cNvPr>
                <p:cNvPicPr/>
                <p:nvPr/>
              </p:nvPicPr>
              <p:blipFill>
                <a:blip r:embed="rId7"/>
                <a:stretch>
                  <a:fillRect/>
                </a:stretch>
              </p:blipFill>
              <p:spPr>
                <a:xfrm>
                  <a:off x="681840" y="329040"/>
                  <a:ext cx="6768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0BA5FC2D-A4A4-3B4D-A841-C49FAB10CAE8}"/>
                    </a:ext>
                  </a:extLst>
                </p14:cNvPr>
                <p14:cNvContentPartPr/>
                <p14:nvPr/>
              </p14:nvContentPartPr>
              <p14:xfrm>
                <a:off x="823680" y="569880"/>
                <a:ext cx="177120" cy="127080"/>
              </p14:xfrm>
            </p:contentPart>
          </mc:Choice>
          <mc:Fallback xmlns="">
            <p:pic>
              <p:nvPicPr>
                <p:cNvPr id="8" name="Ink 7">
                  <a:extLst>
                    <a:ext uri="{FF2B5EF4-FFF2-40B4-BE49-F238E27FC236}">
                      <a16:creationId xmlns:a16="http://schemas.microsoft.com/office/drawing/2014/main" id="{0BA5FC2D-A4A4-3B4D-A841-C49FAB10CAE8}"/>
                    </a:ext>
                  </a:extLst>
                </p:cNvPr>
                <p:cNvPicPr/>
                <p:nvPr/>
              </p:nvPicPr>
              <p:blipFill>
                <a:blip r:embed="rId9"/>
                <a:stretch>
                  <a:fillRect/>
                </a:stretch>
              </p:blipFill>
              <p:spPr>
                <a:xfrm>
                  <a:off x="808200" y="554760"/>
                  <a:ext cx="207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52F23DD-9B93-7848-9A3C-BA60E8E90922}"/>
                    </a:ext>
                  </a:extLst>
                </p14:cNvPr>
                <p14:cNvContentPartPr/>
                <p14:nvPr/>
              </p14:nvContentPartPr>
              <p14:xfrm>
                <a:off x="1079280" y="559800"/>
                <a:ext cx="117000" cy="111600"/>
              </p14:xfrm>
            </p:contentPart>
          </mc:Choice>
          <mc:Fallback xmlns="">
            <p:pic>
              <p:nvPicPr>
                <p:cNvPr id="9" name="Ink 8">
                  <a:extLst>
                    <a:ext uri="{FF2B5EF4-FFF2-40B4-BE49-F238E27FC236}">
                      <a16:creationId xmlns:a16="http://schemas.microsoft.com/office/drawing/2014/main" id="{852F23DD-9B93-7848-9A3C-BA60E8E90922}"/>
                    </a:ext>
                  </a:extLst>
                </p:cNvPr>
                <p:cNvPicPr/>
                <p:nvPr/>
              </p:nvPicPr>
              <p:blipFill>
                <a:blip r:embed="rId11"/>
                <a:stretch>
                  <a:fillRect/>
                </a:stretch>
              </p:blipFill>
              <p:spPr>
                <a:xfrm>
                  <a:off x="1064160" y="544680"/>
                  <a:ext cx="147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3AEA6658-6509-8242-B8A2-4BAED34B3488}"/>
                    </a:ext>
                  </a:extLst>
                </p14:cNvPr>
                <p14:cNvContentPartPr/>
                <p14:nvPr/>
              </p14:nvContentPartPr>
              <p14:xfrm>
                <a:off x="1257120" y="503640"/>
                <a:ext cx="257040" cy="167040"/>
              </p14:xfrm>
            </p:contentPart>
          </mc:Choice>
          <mc:Fallback xmlns="">
            <p:pic>
              <p:nvPicPr>
                <p:cNvPr id="10" name="Ink 9">
                  <a:extLst>
                    <a:ext uri="{FF2B5EF4-FFF2-40B4-BE49-F238E27FC236}">
                      <a16:creationId xmlns:a16="http://schemas.microsoft.com/office/drawing/2014/main" id="{3AEA6658-6509-8242-B8A2-4BAED34B3488}"/>
                    </a:ext>
                  </a:extLst>
                </p:cNvPr>
                <p:cNvPicPr/>
                <p:nvPr/>
              </p:nvPicPr>
              <p:blipFill>
                <a:blip r:embed="rId13"/>
                <a:stretch>
                  <a:fillRect/>
                </a:stretch>
              </p:blipFill>
              <p:spPr>
                <a:xfrm>
                  <a:off x="1242000" y="488160"/>
                  <a:ext cx="287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2DAA58B-68BD-0E4E-98BD-8D9EE7D3C4E5}"/>
                    </a:ext>
                  </a:extLst>
                </p14:cNvPr>
                <p14:cNvContentPartPr/>
                <p14:nvPr/>
              </p14:nvContentPartPr>
              <p14:xfrm>
                <a:off x="1497240" y="365760"/>
                <a:ext cx="363600" cy="250560"/>
              </p14:xfrm>
            </p:contentPart>
          </mc:Choice>
          <mc:Fallback xmlns="">
            <p:pic>
              <p:nvPicPr>
                <p:cNvPr id="11" name="Ink 10">
                  <a:extLst>
                    <a:ext uri="{FF2B5EF4-FFF2-40B4-BE49-F238E27FC236}">
                      <a16:creationId xmlns:a16="http://schemas.microsoft.com/office/drawing/2014/main" id="{F2DAA58B-68BD-0E4E-98BD-8D9EE7D3C4E5}"/>
                    </a:ext>
                  </a:extLst>
                </p:cNvPr>
                <p:cNvPicPr/>
                <p:nvPr/>
              </p:nvPicPr>
              <p:blipFill>
                <a:blip r:embed="rId15"/>
                <a:stretch>
                  <a:fillRect/>
                </a:stretch>
              </p:blipFill>
              <p:spPr>
                <a:xfrm>
                  <a:off x="1481760" y="350280"/>
                  <a:ext cx="394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BB263D5-2237-B745-BAE1-7910971510E1}"/>
                    </a:ext>
                  </a:extLst>
                </p14:cNvPr>
                <p14:cNvContentPartPr/>
                <p14:nvPr/>
              </p14:nvContentPartPr>
              <p14:xfrm>
                <a:off x="1945440" y="445680"/>
                <a:ext cx="81720" cy="158760"/>
              </p14:xfrm>
            </p:contentPart>
          </mc:Choice>
          <mc:Fallback xmlns="">
            <p:pic>
              <p:nvPicPr>
                <p:cNvPr id="12" name="Ink 11">
                  <a:extLst>
                    <a:ext uri="{FF2B5EF4-FFF2-40B4-BE49-F238E27FC236}">
                      <a16:creationId xmlns:a16="http://schemas.microsoft.com/office/drawing/2014/main" id="{0BB263D5-2237-B745-BAE1-7910971510E1}"/>
                    </a:ext>
                  </a:extLst>
                </p:cNvPr>
                <p:cNvPicPr/>
                <p:nvPr/>
              </p:nvPicPr>
              <p:blipFill>
                <a:blip r:embed="rId17"/>
                <a:stretch>
                  <a:fillRect/>
                </a:stretch>
              </p:blipFill>
              <p:spPr>
                <a:xfrm>
                  <a:off x="1929960" y="430200"/>
                  <a:ext cx="112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8AAA856-A39F-C845-8FDA-223294578EA6}"/>
                    </a:ext>
                  </a:extLst>
                </p14:cNvPr>
                <p14:cNvContentPartPr/>
                <p14:nvPr/>
              </p14:nvContentPartPr>
              <p14:xfrm>
                <a:off x="2198520" y="285480"/>
                <a:ext cx="78480" cy="336960"/>
              </p14:xfrm>
            </p:contentPart>
          </mc:Choice>
          <mc:Fallback xmlns="">
            <p:pic>
              <p:nvPicPr>
                <p:cNvPr id="13" name="Ink 12">
                  <a:extLst>
                    <a:ext uri="{FF2B5EF4-FFF2-40B4-BE49-F238E27FC236}">
                      <a16:creationId xmlns:a16="http://schemas.microsoft.com/office/drawing/2014/main" id="{38AAA856-A39F-C845-8FDA-223294578EA6}"/>
                    </a:ext>
                  </a:extLst>
                </p:cNvPr>
                <p:cNvPicPr/>
                <p:nvPr/>
              </p:nvPicPr>
              <p:blipFill>
                <a:blip r:embed="rId19"/>
                <a:stretch>
                  <a:fillRect/>
                </a:stretch>
              </p:blipFill>
              <p:spPr>
                <a:xfrm>
                  <a:off x="2183040" y="270360"/>
                  <a:ext cx="1090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E15F97A9-F213-A141-8B23-5AB69EBDD020}"/>
                    </a:ext>
                  </a:extLst>
                </p14:cNvPr>
                <p14:cNvContentPartPr/>
                <p14:nvPr/>
              </p14:nvContentPartPr>
              <p14:xfrm>
                <a:off x="2217240" y="437040"/>
                <a:ext cx="328680" cy="150840"/>
              </p14:xfrm>
            </p:contentPart>
          </mc:Choice>
          <mc:Fallback xmlns="">
            <p:pic>
              <p:nvPicPr>
                <p:cNvPr id="14" name="Ink 13">
                  <a:extLst>
                    <a:ext uri="{FF2B5EF4-FFF2-40B4-BE49-F238E27FC236}">
                      <a16:creationId xmlns:a16="http://schemas.microsoft.com/office/drawing/2014/main" id="{E15F97A9-F213-A141-8B23-5AB69EBDD020}"/>
                    </a:ext>
                  </a:extLst>
                </p:cNvPr>
                <p:cNvPicPr/>
                <p:nvPr/>
              </p:nvPicPr>
              <p:blipFill>
                <a:blip r:embed="rId21"/>
                <a:stretch>
                  <a:fillRect/>
                </a:stretch>
              </p:blipFill>
              <p:spPr>
                <a:xfrm>
                  <a:off x="2202120" y="421560"/>
                  <a:ext cx="359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A5D8394-5D42-0C42-B1F4-B13825CE84CF}"/>
                    </a:ext>
                  </a:extLst>
                </p14:cNvPr>
                <p14:cNvContentPartPr/>
                <p14:nvPr/>
              </p14:nvContentPartPr>
              <p14:xfrm>
                <a:off x="2628720" y="457200"/>
                <a:ext cx="56520" cy="75240"/>
              </p14:xfrm>
            </p:contentPart>
          </mc:Choice>
          <mc:Fallback xmlns="">
            <p:pic>
              <p:nvPicPr>
                <p:cNvPr id="15" name="Ink 14">
                  <a:extLst>
                    <a:ext uri="{FF2B5EF4-FFF2-40B4-BE49-F238E27FC236}">
                      <a16:creationId xmlns:a16="http://schemas.microsoft.com/office/drawing/2014/main" id="{9A5D8394-5D42-0C42-B1F4-B13825CE84CF}"/>
                    </a:ext>
                  </a:extLst>
                </p:cNvPr>
                <p:cNvPicPr/>
                <p:nvPr/>
              </p:nvPicPr>
              <p:blipFill>
                <a:blip r:embed="rId23"/>
                <a:stretch>
                  <a:fillRect/>
                </a:stretch>
              </p:blipFill>
              <p:spPr>
                <a:xfrm>
                  <a:off x="2613600" y="441720"/>
                  <a:ext cx="87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C6D0A27-927C-6B4F-86A8-793AA8DC83A7}"/>
                    </a:ext>
                  </a:extLst>
                </p14:cNvPr>
                <p14:cNvContentPartPr/>
                <p14:nvPr/>
              </p14:nvContentPartPr>
              <p14:xfrm>
                <a:off x="2743200" y="342720"/>
                <a:ext cx="7200" cy="7560"/>
              </p14:xfrm>
            </p:contentPart>
          </mc:Choice>
          <mc:Fallback xmlns="">
            <p:pic>
              <p:nvPicPr>
                <p:cNvPr id="16" name="Ink 15">
                  <a:extLst>
                    <a:ext uri="{FF2B5EF4-FFF2-40B4-BE49-F238E27FC236}">
                      <a16:creationId xmlns:a16="http://schemas.microsoft.com/office/drawing/2014/main" id="{BC6D0A27-927C-6B4F-86A8-793AA8DC83A7}"/>
                    </a:ext>
                  </a:extLst>
                </p:cNvPr>
                <p:cNvPicPr/>
                <p:nvPr/>
              </p:nvPicPr>
              <p:blipFill>
                <a:blip r:embed="rId25"/>
                <a:stretch>
                  <a:fillRect/>
                </a:stretch>
              </p:blipFill>
              <p:spPr>
                <a:xfrm>
                  <a:off x="2727720" y="327600"/>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6BC11264-351B-314B-BF94-86E678611784}"/>
                    </a:ext>
                  </a:extLst>
                </p14:cNvPr>
                <p14:cNvContentPartPr/>
                <p14:nvPr/>
              </p14:nvContentPartPr>
              <p14:xfrm>
                <a:off x="2914560" y="365040"/>
                <a:ext cx="267840" cy="165600"/>
              </p14:xfrm>
            </p:contentPart>
          </mc:Choice>
          <mc:Fallback xmlns="">
            <p:pic>
              <p:nvPicPr>
                <p:cNvPr id="18" name="Ink 17">
                  <a:extLst>
                    <a:ext uri="{FF2B5EF4-FFF2-40B4-BE49-F238E27FC236}">
                      <a16:creationId xmlns:a16="http://schemas.microsoft.com/office/drawing/2014/main" id="{6BC11264-351B-314B-BF94-86E678611784}"/>
                    </a:ext>
                  </a:extLst>
                </p:cNvPr>
                <p:cNvPicPr/>
                <p:nvPr/>
              </p:nvPicPr>
              <p:blipFill>
                <a:blip r:embed="rId27"/>
                <a:stretch>
                  <a:fillRect/>
                </a:stretch>
              </p:blipFill>
              <p:spPr>
                <a:xfrm>
                  <a:off x="2899440" y="349920"/>
                  <a:ext cx="298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497C57AC-1642-7D40-92A0-2BEC93040171}"/>
                    </a:ext>
                  </a:extLst>
                </p14:cNvPr>
                <p14:cNvContentPartPr/>
                <p14:nvPr/>
              </p14:nvContentPartPr>
              <p14:xfrm>
                <a:off x="696960" y="1051560"/>
                <a:ext cx="50400" cy="261360"/>
              </p14:xfrm>
            </p:contentPart>
          </mc:Choice>
          <mc:Fallback xmlns="">
            <p:pic>
              <p:nvPicPr>
                <p:cNvPr id="20" name="Ink 19">
                  <a:extLst>
                    <a:ext uri="{FF2B5EF4-FFF2-40B4-BE49-F238E27FC236}">
                      <a16:creationId xmlns:a16="http://schemas.microsoft.com/office/drawing/2014/main" id="{497C57AC-1642-7D40-92A0-2BEC93040171}"/>
                    </a:ext>
                  </a:extLst>
                </p:cNvPr>
                <p:cNvPicPr/>
                <p:nvPr/>
              </p:nvPicPr>
              <p:blipFill>
                <a:blip r:embed="rId29"/>
                <a:stretch>
                  <a:fillRect/>
                </a:stretch>
              </p:blipFill>
              <p:spPr>
                <a:xfrm>
                  <a:off x="681840" y="1036080"/>
                  <a:ext cx="81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706285CB-D0DE-1741-BAD4-4F2B56199EA8}"/>
                    </a:ext>
                  </a:extLst>
                </p14:cNvPr>
                <p14:cNvContentPartPr/>
                <p14:nvPr/>
              </p14:nvContentPartPr>
              <p14:xfrm>
                <a:off x="571320" y="917640"/>
                <a:ext cx="500400" cy="141120"/>
              </p14:xfrm>
            </p:contentPart>
          </mc:Choice>
          <mc:Fallback xmlns="">
            <p:pic>
              <p:nvPicPr>
                <p:cNvPr id="21" name="Ink 20">
                  <a:extLst>
                    <a:ext uri="{FF2B5EF4-FFF2-40B4-BE49-F238E27FC236}">
                      <a16:creationId xmlns:a16="http://schemas.microsoft.com/office/drawing/2014/main" id="{706285CB-D0DE-1741-BAD4-4F2B56199EA8}"/>
                    </a:ext>
                  </a:extLst>
                </p:cNvPr>
                <p:cNvPicPr/>
                <p:nvPr/>
              </p:nvPicPr>
              <p:blipFill>
                <a:blip r:embed="rId31"/>
                <a:stretch>
                  <a:fillRect/>
                </a:stretch>
              </p:blipFill>
              <p:spPr>
                <a:xfrm>
                  <a:off x="556200" y="902160"/>
                  <a:ext cx="531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D83E7171-83FA-CE4F-A7C6-72A4CD64D964}"/>
                    </a:ext>
                  </a:extLst>
                </p14:cNvPr>
                <p14:cNvContentPartPr/>
                <p14:nvPr/>
              </p14:nvContentPartPr>
              <p14:xfrm>
                <a:off x="662760" y="1126800"/>
                <a:ext cx="248040" cy="50400"/>
              </p14:xfrm>
            </p:contentPart>
          </mc:Choice>
          <mc:Fallback xmlns="">
            <p:pic>
              <p:nvPicPr>
                <p:cNvPr id="22" name="Ink 21">
                  <a:extLst>
                    <a:ext uri="{FF2B5EF4-FFF2-40B4-BE49-F238E27FC236}">
                      <a16:creationId xmlns:a16="http://schemas.microsoft.com/office/drawing/2014/main" id="{D83E7171-83FA-CE4F-A7C6-72A4CD64D964}"/>
                    </a:ext>
                  </a:extLst>
                </p:cNvPr>
                <p:cNvPicPr/>
                <p:nvPr/>
              </p:nvPicPr>
              <p:blipFill>
                <a:blip r:embed="rId33"/>
                <a:stretch>
                  <a:fillRect/>
                </a:stretch>
              </p:blipFill>
              <p:spPr>
                <a:xfrm>
                  <a:off x="647640" y="1111680"/>
                  <a:ext cx="278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57C9A4BC-E0CC-944A-A3CC-246810193DD3}"/>
                    </a:ext>
                  </a:extLst>
                </p14:cNvPr>
                <p14:cNvContentPartPr/>
                <p14:nvPr/>
              </p14:nvContentPartPr>
              <p14:xfrm>
                <a:off x="967680" y="1088640"/>
                <a:ext cx="154800" cy="137880"/>
              </p14:xfrm>
            </p:contentPart>
          </mc:Choice>
          <mc:Fallback xmlns="">
            <p:pic>
              <p:nvPicPr>
                <p:cNvPr id="23" name="Ink 22">
                  <a:extLst>
                    <a:ext uri="{FF2B5EF4-FFF2-40B4-BE49-F238E27FC236}">
                      <a16:creationId xmlns:a16="http://schemas.microsoft.com/office/drawing/2014/main" id="{57C9A4BC-E0CC-944A-A3CC-246810193DD3}"/>
                    </a:ext>
                  </a:extLst>
                </p:cNvPr>
                <p:cNvPicPr/>
                <p:nvPr/>
              </p:nvPicPr>
              <p:blipFill>
                <a:blip r:embed="rId35"/>
                <a:stretch>
                  <a:fillRect/>
                </a:stretch>
              </p:blipFill>
              <p:spPr>
                <a:xfrm>
                  <a:off x="952560" y="1073520"/>
                  <a:ext cx="185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E24A207D-F03D-1147-9CD0-BEA454621F25}"/>
                    </a:ext>
                  </a:extLst>
                </p14:cNvPr>
                <p14:cNvContentPartPr/>
                <p14:nvPr/>
              </p14:nvContentPartPr>
              <p14:xfrm>
                <a:off x="1207800" y="1060920"/>
                <a:ext cx="88920" cy="125280"/>
              </p14:xfrm>
            </p:contentPart>
          </mc:Choice>
          <mc:Fallback xmlns="">
            <p:pic>
              <p:nvPicPr>
                <p:cNvPr id="24" name="Ink 23">
                  <a:extLst>
                    <a:ext uri="{FF2B5EF4-FFF2-40B4-BE49-F238E27FC236}">
                      <a16:creationId xmlns:a16="http://schemas.microsoft.com/office/drawing/2014/main" id="{E24A207D-F03D-1147-9CD0-BEA454621F25}"/>
                    </a:ext>
                  </a:extLst>
                </p:cNvPr>
                <p:cNvPicPr/>
                <p:nvPr/>
              </p:nvPicPr>
              <p:blipFill>
                <a:blip r:embed="rId37"/>
                <a:stretch>
                  <a:fillRect/>
                </a:stretch>
              </p:blipFill>
              <p:spPr>
                <a:xfrm>
                  <a:off x="1192680" y="1045440"/>
                  <a:ext cx="119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EA3658AA-2167-4B40-8B6F-6C7CC254DB98}"/>
                    </a:ext>
                  </a:extLst>
                </p14:cNvPr>
                <p14:cNvContentPartPr/>
                <p14:nvPr/>
              </p14:nvContentPartPr>
              <p14:xfrm>
                <a:off x="1394280" y="1047240"/>
                <a:ext cx="127800" cy="115920"/>
              </p14:xfrm>
            </p:contentPart>
          </mc:Choice>
          <mc:Fallback xmlns="">
            <p:pic>
              <p:nvPicPr>
                <p:cNvPr id="25" name="Ink 24">
                  <a:extLst>
                    <a:ext uri="{FF2B5EF4-FFF2-40B4-BE49-F238E27FC236}">
                      <a16:creationId xmlns:a16="http://schemas.microsoft.com/office/drawing/2014/main" id="{EA3658AA-2167-4B40-8B6F-6C7CC254DB98}"/>
                    </a:ext>
                  </a:extLst>
                </p:cNvPr>
                <p:cNvPicPr/>
                <p:nvPr/>
              </p:nvPicPr>
              <p:blipFill>
                <a:blip r:embed="rId39"/>
                <a:stretch>
                  <a:fillRect/>
                </a:stretch>
              </p:blipFill>
              <p:spPr>
                <a:xfrm>
                  <a:off x="1379160" y="1031760"/>
                  <a:ext cx="158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D38A3FC4-0D17-A841-8BDF-2E0F870370CC}"/>
                    </a:ext>
                  </a:extLst>
                </p14:cNvPr>
                <p14:cNvContentPartPr/>
                <p14:nvPr/>
              </p14:nvContentPartPr>
              <p14:xfrm>
                <a:off x="1641240" y="982440"/>
                <a:ext cx="110160" cy="123480"/>
              </p14:xfrm>
            </p:contentPart>
          </mc:Choice>
          <mc:Fallback xmlns="">
            <p:pic>
              <p:nvPicPr>
                <p:cNvPr id="26" name="Ink 25">
                  <a:extLst>
                    <a:ext uri="{FF2B5EF4-FFF2-40B4-BE49-F238E27FC236}">
                      <a16:creationId xmlns:a16="http://schemas.microsoft.com/office/drawing/2014/main" id="{D38A3FC4-0D17-A841-8BDF-2E0F870370CC}"/>
                    </a:ext>
                  </a:extLst>
                </p:cNvPr>
                <p:cNvPicPr/>
                <p:nvPr/>
              </p:nvPicPr>
              <p:blipFill>
                <a:blip r:embed="rId41"/>
                <a:stretch>
                  <a:fillRect/>
                </a:stretch>
              </p:blipFill>
              <p:spPr>
                <a:xfrm>
                  <a:off x="1625760" y="967320"/>
                  <a:ext cx="140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D804CE54-71AC-C142-B01E-DEA1B7E5C094}"/>
                    </a:ext>
                  </a:extLst>
                </p14:cNvPr>
                <p14:cNvContentPartPr/>
                <p14:nvPr/>
              </p14:nvContentPartPr>
              <p14:xfrm>
                <a:off x="1828800" y="936000"/>
                <a:ext cx="67320" cy="164880"/>
              </p14:xfrm>
            </p:contentPart>
          </mc:Choice>
          <mc:Fallback xmlns="">
            <p:pic>
              <p:nvPicPr>
                <p:cNvPr id="27" name="Ink 26">
                  <a:extLst>
                    <a:ext uri="{FF2B5EF4-FFF2-40B4-BE49-F238E27FC236}">
                      <a16:creationId xmlns:a16="http://schemas.microsoft.com/office/drawing/2014/main" id="{D804CE54-71AC-C142-B01E-DEA1B7E5C094}"/>
                    </a:ext>
                  </a:extLst>
                </p:cNvPr>
                <p:cNvPicPr/>
                <p:nvPr/>
              </p:nvPicPr>
              <p:blipFill>
                <a:blip r:embed="rId43"/>
                <a:stretch>
                  <a:fillRect/>
                </a:stretch>
              </p:blipFill>
              <p:spPr>
                <a:xfrm>
                  <a:off x="1813680" y="920880"/>
                  <a:ext cx="97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3DB38D45-85E4-9D4B-AF1A-70F5EA7BF104}"/>
                    </a:ext>
                  </a:extLst>
                </p14:cNvPr>
                <p14:cNvContentPartPr/>
                <p14:nvPr/>
              </p14:nvContentPartPr>
              <p14:xfrm>
                <a:off x="2005560" y="971280"/>
                <a:ext cx="8640" cy="115920"/>
              </p14:xfrm>
            </p:contentPart>
          </mc:Choice>
          <mc:Fallback xmlns="">
            <p:pic>
              <p:nvPicPr>
                <p:cNvPr id="28" name="Ink 27">
                  <a:extLst>
                    <a:ext uri="{FF2B5EF4-FFF2-40B4-BE49-F238E27FC236}">
                      <a16:creationId xmlns:a16="http://schemas.microsoft.com/office/drawing/2014/main" id="{3DB38D45-85E4-9D4B-AF1A-70F5EA7BF104}"/>
                    </a:ext>
                  </a:extLst>
                </p:cNvPr>
                <p:cNvPicPr/>
                <p:nvPr/>
              </p:nvPicPr>
              <p:blipFill>
                <a:blip r:embed="rId45"/>
                <a:stretch>
                  <a:fillRect/>
                </a:stretch>
              </p:blipFill>
              <p:spPr>
                <a:xfrm>
                  <a:off x="1990080" y="956160"/>
                  <a:ext cx="3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08F22159-38E7-5046-8BFF-30E4C871349D}"/>
                    </a:ext>
                  </a:extLst>
                </p14:cNvPr>
                <p14:cNvContentPartPr/>
                <p14:nvPr/>
              </p14:nvContentPartPr>
              <p14:xfrm>
                <a:off x="2022840" y="902880"/>
                <a:ext cx="271800" cy="139680"/>
              </p14:xfrm>
            </p:contentPart>
          </mc:Choice>
          <mc:Fallback xmlns="">
            <p:pic>
              <p:nvPicPr>
                <p:cNvPr id="29" name="Ink 28">
                  <a:extLst>
                    <a:ext uri="{FF2B5EF4-FFF2-40B4-BE49-F238E27FC236}">
                      <a16:creationId xmlns:a16="http://schemas.microsoft.com/office/drawing/2014/main" id="{08F22159-38E7-5046-8BFF-30E4C871349D}"/>
                    </a:ext>
                  </a:extLst>
                </p:cNvPr>
                <p:cNvPicPr/>
                <p:nvPr/>
              </p:nvPicPr>
              <p:blipFill>
                <a:blip r:embed="rId47"/>
                <a:stretch>
                  <a:fillRect/>
                </a:stretch>
              </p:blipFill>
              <p:spPr>
                <a:xfrm>
                  <a:off x="2007720" y="887400"/>
                  <a:ext cx="302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1FB1B6C2-971A-3E4F-89BB-4342A0DF0CA9}"/>
                    </a:ext>
                  </a:extLst>
                </p14:cNvPr>
                <p14:cNvContentPartPr/>
                <p14:nvPr/>
              </p14:nvContentPartPr>
              <p14:xfrm>
                <a:off x="2400120" y="926640"/>
                <a:ext cx="123480" cy="460080"/>
              </p14:xfrm>
            </p:contentPart>
          </mc:Choice>
          <mc:Fallback xmlns="">
            <p:pic>
              <p:nvPicPr>
                <p:cNvPr id="30" name="Ink 29">
                  <a:extLst>
                    <a:ext uri="{FF2B5EF4-FFF2-40B4-BE49-F238E27FC236}">
                      <a16:creationId xmlns:a16="http://schemas.microsoft.com/office/drawing/2014/main" id="{1FB1B6C2-971A-3E4F-89BB-4342A0DF0CA9}"/>
                    </a:ext>
                  </a:extLst>
                </p:cNvPr>
                <p:cNvPicPr/>
                <p:nvPr/>
              </p:nvPicPr>
              <p:blipFill>
                <a:blip r:embed="rId49"/>
                <a:stretch>
                  <a:fillRect/>
                </a:stretch>
              </p:blipFill>
              <p:spPr>
                <a:xfrm>
                  <a:off x="2385000" y="911160"/>
                  <a:ext cx="15372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9C1224A1-72F4-AA44-8829-A8F18A2E9EC4}"/>
                    </a:ext>
                  </a:extLst>
                </p14:cNvPr>
                <p14:cNvContentPartPr/>
                <p14:nvPr/>
              </p14:nvContentPartPr>
              <p14:xfrm>
                <a:off x="925560" y="1502640"/>
                <a:ext cx="61920" cy="269640"/>
              </p14:xfrm>
            </p:contentPart>
          </mc:Choice>
          <mc:Fallback xmlns="">
            <p:pic>
              <p:nvPicPr>
                <p:cNvPr id="32" name="Ink 31">
                  <a:extLst>
                    <a:ext uri="{FF2B5EF4-FFF2-40B4-BE49-F238E27FC236}">
                      <a16:creationId xmlns:a16="http://schemas.microsoft.com/office/drawing/2014/main" id="{9C1224A1-72F4-AA44-8829-A8F18A2E9EC4}"/>
                    </a:ext>
                  </a:extLst>
                </p:cNvPr>
                <p:cNvPicPr/>
                <p:nvPr/>
              </p:nvPicPr>
              <p:blipFill>
                <a:blip r:embed="rId51"/>
                <a:stretch>
                  <a:fillRect/>
                </a:stretch>
              </p:blipFill>
              <p:spPr>
                <a:xfrm>
                  <a:off x="910440" y="1487160"/>
                  <a:ext cx="921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3E260BCE-67BA-6A40-81C9-14A05D2D27B5}"/>
                    </a:ext>
                  </a:extLst>
                </p14:cNvPr>
                <p14:cNvContentPartPr/>
                <p14:nvPr/>
              </p14:nvContentPartPr>
              <p14:xfrm>
                <a:off x="1127880" y="1393200"/>
                <a:ext cx="254160" cy="343440"/>
              </p14:xfrm>
            </p:contentPart>
          </mc:Choice>
          <mc:Fallback xmlns="">
            <p:pic>
              <p:nvPicPr>
                <p:cNvPr id="33" name="Ink 32">
                  <a:extLst>
                    <a:ext uri="{FF2B5EF4-FFF2-40B4-BE49-F238E27FC236}">
                      <a16:creationId xmlns:a16="http://schemas.microsoft.com/office/drawing/2014/main" id="{3E260BCE-67BA-6A40-81C9-14A05D2D27B5}"/>
                    </a:ext>
                  </a:extLst>
                </p:cNvPr>
                <p:cNvPicPr/>
                <p:nvPr/>
              </p:nvPicPr>
              <p:blipFill>
                <a:blip r:embed="rId53"/>
                <a:stretch>
                  <a:fillRect/>
                </a:stretch>
              </p:blipFill>
              <p:spPr>
                <a:xfrm>
                  <a:off x="1112400" y="1378080"/>
                  <a:ext cx="2844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10A690E1-D462-7642-82FB-0113BE62E2C7}"/>
                    </a:ext>
                  </a:extLst>
                </p14:cNvPr>
                <p14:cNvContentPartPr/>
                <p14:nvPr/>
              </p14:nvContentPartPr>
              <p14:xfrm>
                <a:off x="1199880" y="1592640"/>
                <a:ext cx="130320" cy="7560"/>
              </p14:xfrm>
            </p:contentPart>
          </mc:Choice>
          <mc:Fallback xmlns="">
            <p:pic>
              <p:nvPicPr>
                <p:cNvPr id="34" name="Ink 33">
                  <a:extLst>
                    <a:ext uri="{FF2B5EF4-FFF2-40B4-BE49-F238E27FC236}">
                      <a16:creationId xmlns:a16="http://schemas.microsoft.com/office/drawing/2014/main" id="{10A690E1-D462-7642-82FB-0113BE62E2C7}"/>
                    </a:ext>
                  </a:extLst>
                </p:cNvPr>
                <p:cNvPicPr/>
                <p:nvPr/>
              </p:nvPicPr>
              <p:blipFill>
                <a:blip r:embed="rId55"/>
                <a:stretch>
                  <a:fillRect/>
                </a:stretch>
              </p:blipFill>
              <p:spPr>
                <a:xfrm>
                  <a:off x="1184760" y="1577520"/>
                  <a:ext cx="160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20366616-A9B5-7F46-B7D2-49A348BB516B}"/>
                    </a:ext>
                  </a:extLst>
                </p14:cNvPr>
                <p14:cNvContentPartPr/>
                <p14:nvPr/>
              </p14:nvContentPartPr>
              <p14:xfrm>
                <a:off x="1459080" y="1339920"/>
                <a:ext cx="248040" cy="315000"/>
              </p14:xfrm>
            </p:contentPart>
          </mc:Choice>
          <mc:Fallback xmlns="">
            <p:pic>
              <p:nvPicPr>
                <p:cNvPr id="35" name="Ink 34">
                  <a:extLst>
                    <a:ext uri="{FF2B5EF4-FFF2-40B4-BE49-F238E27FC236}">
                      <a16:creationId xmlns:a16="http://schemas.microsoft.com/office/drawing/2014/main" id="{20366616-A9B5-7F46-B7D2-49A348BB516B}"/>
                    </a:ext>
                  </a:extLst>
                </p:cNvPr>
                <p:cNvPicPr/>
                <p:nvPr/>
              </p:nvPicPr>
              <p:blipFill>
                <a:blip r:embed="rId57"/>
                <a:stretch>
                  <a:fillRect/>
                </a:stretch>
              </p:blipFill>
              <p:spPr>
                <a:xfrm>
                  <a:off x="1443960" y="1324800"/>
                  <a:ext cx="278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57342DB6-5575-534A-A94B-3A07999204F4}"/>
                    </a:ext>
                  </a:extLst>
                </p14:cNvPr>
                <p14:cNvContentPartPr/>
                <p14:nvPr/>
              </p14:nvContentPartPr>
              <p14:xfrm>
                <a:off x="1451520" y="1487520"/>
                <a:ext cx="184680" cy="32760"/>
              </p14:xfrm>
            </p:contentPart>
          </mc:Choice>
          <mc:Fallback xmlns="">
            <p:pic>
              <p:nvPicPr>
                <p:cNvPr id="36" name="Ink 35">
                  <a:extLst>
                    <a:ext uri="{FF2B5EF4-FFF2-40B4-BE49-F238E27FC236}">
                      <a16:creationId xmlns:a16="http://schemas.microsoft.com/office/drawing/2014/main" id="{57342DB6-5575-534A-A94B-3A07999204F4}"/>
                    </a:ext>
                  </a:extLst>
                </p:cNvPr>
                <p:cNvPicPr/>
                <p:nvPr/>
              </p:nvPicPr>
              <p:blipFill>
                <a:blip r:embed="rId59"/>
                <a:stretch>
                  <a:fillRect/>
                </a:stretch>
              </p:blipFill>
              <p:spPr>
                <a:xfrm>
                  <a:off x="1436040" y="1472400"/>
                  <a:ext cx="215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719D0FE1-A877-7B47-9B99-47252925F9CC}"/>
                    </a:ext>
                  </a:extLst>
                </p14:cNvPr>
                <p14:cNvContentPartPr/>
                <p14:nvPr/>
              </p14:nvContentPartPr>
              <p14:xfrm>
                <a:off x="594000" y="801000"/>
                <a:ext cx="133920" cy="67680"/>
              </p14:xfrm>
            </p:contentPart>
          </mc:Choice>
          <mc:Fallback xmlns="">
            <p:pic>
              <p:nvPicPr>
                <p:cNvPr id="38" name="Ink 37">
                  <a:extLst>
                    <a:ext uri="{FF2B5EF4-FFF2-40B4-BE49-F238E27FC236}">
                      <a16:creationId xmlns:a16="http://schemas.microsoft.com/office/drawing/2014/main" id="{719D0FE1-A877-7B47-9B99-47252925F9CC}"/>
                    </a:ext>
                  </a:extLst>
                </p:cNvPr>
                <p:cNvPicPr/>
                <p:nvPr/>
              </p:nvPicPr>
              <p:blipFill>
                <a:blip r:embed="rId61"/>
                <a:stretch>
                  <a:fillRect/>
                </a:stretch>
              </p:blipFill>
              <p:spPr>
                <a:xfrm>
                  <a:off x="578880" y="785880"/>
                  <a:ext cx="164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DF59EC51-2FA6-8447-8C45-82D16294C801}"/>
                    </a:ext>
                  </a:extLst>
                </p14:cNvPr>
                <p14:cNvContentPartPr/>
                <p14:nvPr/>
              </p14:nvContentPartPr>
              <p14:xfrm>
                <a:off x="594000" y="763920"/>
                <a:ext cx="214560" cy="70560"/>
              </p14:xfrm>
            </p:contentPart>
          </mc:Choice>
          <mc:Fallback xmlns="">
            <p:pic>
              <p:nvPicPr>
                <p:cNvPr id="40" name="Ink 39">
                  <a:extLst>
                    <a:ext uri="{FF2B5EF4-FFF2-40B4-BE49-F238E27FC236}">
                      <a16:creationId xmlns:a16="http://schemas.microsoft.com/office/drawing/2014/main" id="{DF59EC51-2FA6-8447-8C45-82D16294C801}"/>
                    </a:ext>
                  </a:extLst>
                </p:cNvPr>
                <p:cNvPicPr/>
                <p:nvPr/>
              </p:nvPicPr>
              <p:blipFill>
                <a:blip r:embed="rId63"/>
                <a:stretch>
                  <a:fillRect/>
                </a:stretch>
              </p:blipFill>
              <p:spPr>
                <a:xfrm>
                  <a:off x="578880" y="748440"/>
                  <a:ext cx="24480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17C165F3-36EF-E24C-B9A2-CBA1F39D1883}"/>
                  </a:ext>
                </a:extLst>
              </p14:cNvPr>
              <p14:cNvContentPartPr/>
              <p14:nvPr/>
            </p14:nvContentPartPr>
            <p14:xfrm>
              <a:off x="582840" y="245520"/>
              <a:ext cx="344520" cy="74520"/>
            </p14:xfrm>
          </p:contentPart>
        </mc:Choice>
        <mc:Fallback xmlns="">
          <p:pic>
            <p:nvPicPr>
              <p:cNvPr id="42" name="Ink 41">
                <a:extLst>
                  <a:ext uri="{FF2B5EF4-FFF2-40B4-BE49-F238E27FC236}">
                    <a16:creationId xmlns:a16="http://schemas.microsoft.com/office/drawing/2014/main" id="{17C165F3-36EF-E24C-B9A2-CBA1F39D1883}"/>
                  </a:ext>
                </a:extLst>
              </p:cNvPr>
              <p:cNvPicPr/>
              <p:nvPr/>
            </p:nvPicPr>
            <p:blipFill>
              <a:blip r:embed="rId65"/>
              <a:stretch>
                <a:fillRect/>
              </a:stretch>
            </p:blipFill>
            <p:spPr>
              <a:xfrm>
                <a:off x="567360" y="230400"/>
                <a:ext cx="374760" cy="105120"/>
              </a:xfrm>
              <a:prstGeom prst="rect">
                <a:avLst/>
              </a:prstGeom>
            </p:spPr>
          </p:pic>
        </mc:Fallback>
      </mc:AlternateContent>
      <p:grpSp>
        <p:nvGrpSpPr>
          <p:cNvPr id="44" name="Group 43">
            <a:extLst>
              <a:ext uri="{FF2B5EF4-FFF2-40B4-BE49-F238E27FC236}">
                <a16:creationId xmlns:a16="http://schemas.microsoft.com/office/drawing/2014/main" id="{1947E884-39FC-AE40-BFC2-8709BFB7B13B}"/>
              </a:ext>
            </a:extLst>
          </p:cNvPr>
          <p:cNvGrpSpPr/>
          <p:nvPr/>
        </p:nvGrpSpPr>
        <p:grpSpPr>
          <a:xfrm>
            <a:off x="848137" y="2300400"/>
            <a:ext cx="1728000" cy="637200"/>
            <a:chOff x="848137" y="2300400"/>
            <a:chExt cx="1728000" cy="637200"/>
          </a:xfrm>
        </p:grpSpPr>
        <mc:AlternateContent xmlns:mc="http://schemas.openxmlformats.org/markup-compatibility/2006">
          <mc:Choice xmlns:p14="http://schemas.microsoft.com/office/powerpoint/2010/main" Requires="p14">
            <p:contentPart p14:bwMode="auto" r:id="rId66">
              <p14:nvContentPartPr>
                <p14:cNvPr id="17" name="Ink 16">
                  <a:extLst>
                    <a:ext uri="{FF2B5EF4-FFF2-40B4-BE49-F238E27FC236}">
                      <a16:creationId xmlns:a16="http://schemas.microsoft.com/office/drawing/2014/main" id="{265E94A0-A0F4-3D41-BD72-4F59D809EB15}"/>
                    </a:ext>
                  </a:extLst>
                </p14:cNvPr>
                <p14:cNvContentPartPr/>
                <p14:nvPr/>
              </p14:nvContentPartPr>
              <p14:xfrm>
                <a:off x="848137" y="2433960"/>
                <a:ext cx="308520" cy="503640"/>
              </p14:xfrm>
            </p:contentPart>
          </mc:Choice>
          <mc:Fallback>
            <p:pic>
              <p:nvPicPr>
                <p:cNvPr id="17" name="Ink 16">
                  <a:extLst>
                    <a:ext uri="{FF2B5EF4-FFF2-40B4-BE49-F238E27FC236}">
                      <a16:creationId xmlns:a16="http://schemas.microsoft.com/office/drawing/2014/main" id="{265E94A0-A0F4-3D41-BD72-4F59D809EB15}"/>
                    </a:ext>
                  </a:extLst>
                </p:cNvPr>
                <p:cNvPicPr/>
                <p:nvPr/>
              </p:nvPicPr>
              <p:blipFill>
                <a:blip r:embed="rId67"/>
                <a:stretch>
                  <a:fillRect/>
                </a:stretch>
              </p:blipFill>
              <p:spPr>
                <a:xfrm>
                  <a:off x="833017" y="2418480"/>
                  <a:ext cx="33912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9" name="Ink 18">
                  <a:extLst>
                    <a:ext uri="{FF2B5EF4-FFF2-40B4-BE49-F238E27FC236}">
                      <a16:creationId xmlns:a16="http://schemas.microsoft.com/office/drawing/2014/main" id="{94BEFCA9-1670-744B-A87D-C7125FFB3966}"/>
                    </a:ext>
                  </a:extLst>
                </p14:cNvPr>
                <p14:cNvContentPartPr/>
                <p14:nvPr/>
              </p14:nvContentPartPr>
              <p14:xfrm>
                <a:off x="1222897" y="2539440"/>
                <a:ext cx="212400" cy="184680"/>
              </p14:xfrm>
            </p:contentPart>
          </mc:Choice>
          <mc:Fallback>
            <p:pic>
              <p:nvPicPr>
                <p:cNvPr id="19" name="Ink 18">
                  <a:extLst>
                    <a:ext uri="{FF2B5EF4-FFF2-40B4-BE49-F238E27FC236}">
                      <a16:creationId xmlns:a16="http://schemas.microsoft.com/office/drawing/2014/main" id="{94BEFCA9-1670-744B-A87D-C7125FFB3966}"/>
                    </a:ext>
                  </a:extLst>
                </p:cNvPr>
                <p:cNvPicPr/>
                <p:nvPr/>
              </p:nvPicPr>
              <p:blipFill>
                <a:blip r:embed="rId69"/>
                <a:stretch>
                  <a:fillRect/>
                </a:stretch>
              </p:blipFill>
              <p:spPr>
                <a:xfrm>
                  <a:off x="1207777" y="2524320"/>
                  <a:ext cx="242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1" name="Ink 30">
                  <a:extLst>
                    <a:ext uri="{FF2B5EF4-FFF2-40B4-BE49-F238E27FC236}">
                      <a16:creationId xmlns:a16="http://schemas.microsoft.com/office/drawing/2014/main" id="{E4263B4C-ACC0-A045-A16E-44813F37C333}"/>
                    </a:ext>
                  </a:extLst>
                </p14:cNvPr>
                <p14:cNvContentPartPr/>
                <p14:nvPr/>
              </p14:nvContentPartPr>
              <p14:xfrm>
                <a:off x="1481377" y="2300400"/>
                <a:ext cx="129960" cy="426240"/>
              </p14:xfrm>
            </p:contentPart>
          </mc:Choice>
          <mc:Fallback>
            <p:pic>
              <p:nvPicPr>
                <p:cNvPr id="31" name="Ink 30">
                  <a:extLst>
                    <a:ext uri="{FF2B5EF4-FFF2-40B4-BE49-F238E27FC236}">
                      <a16:creationId xmlns:a16="http://schemas.microsoft.com/office/drawing/2014/main" id="{E4263B4C-ACC0-A045-A16E-44813F37C333}"/>
                    </a:ext>
                  </a:extLst>
                </p:cNvPr>
                <p:cNvPicPr/>
                <p:nvPr/>
              </p:nvPicPr>
              <p:blipFill>
                <a:blip r:embed="rId71"/>
                <a:stretch>
                  <a:fillRect/>
                </a:stretch>
              </p:blipFill>
              <p:spPr>
                <a:xfrm>
                  <a:off x="1465897" y="2285280"/>
                  <a:ext cx="1605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Ink 36">
                  <a:extLst>
                    <a:ext uri="{FF2B5EF4-FFF2-40B4-BE49-F238E27FC236}">
                      <a16:creationId xmlns:a16="http://schemas.microsoft.com/office/drawing/2014/main" id="{B5BD962C-F5F6-984D-8D28-AD4CE78D0506}"/>
                    </a:ext>
                  </a:extLst>
                </p14:cNvPr>
                <p14:cNvContentPartPr/>
                <p14:nvPr/>
              </p14:nvContentPartPr>
              <p14:xfrm>
                <a:off x="1692697" y="2536560"/>
                <a:ext cx="11160" cy="124920"/>
              </p14:xfrm>
            </p:contentPart>
          </mc:Choice>
          <mc:Fallback>
            <p:pic>
              <p:nvPicPr>
                <p:cNvPr id="37" name="Ink 36">
                  <a:extLst>
                    <a:ext uri="{FF2B5EF4-FFF2-40B4-BE49-F238E27FC236}">
                      <a16:creationId xmlns:a16="http://schemas.microsoft.com/office/drawing/2014/main" id="{B5BD962C-F5F6-984D-8D28-AD4CE78D0506}"/>
                    </a:ext>
                  </a:extLst>
                </p:cNvPr>
                <p:cNvPicPr/>
                <p:nvPr/>
              </p:nvPicPr>
              <p:blipFill>
                <a:blip r:embed="rId73"/>
                <a:stretch>
                  <a:fillRect/>
                </a:stretch>
              </p:blipFill>
              <p:spPr>
                <a:xfrm>
                  <a:off x="1677217" y="2521440"/>
                  <a:ext cx="41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9" name="Ink 38">
                  <a:extLst>
                    <a:ext uri="{FF2B5EF4-FFF2-40B4-BE49-F238E27FC236}">
                      <a16:creationId xmlns:a16="http://schemas.microsoft.com/office/drawing/2014/main" id="{54AAA3EE-AAED-B04E-A04E-1BFA3FB2C53D}"/>
                    </a:ext>
                  </a:extLst>
                </p14:cNvPr>
                <p14:cNvContentPartPr/>
                <p14:nvPr/>
              </p14:nvContentPartPr>
              <p14:xfrm>
                <a:off x="1732657" y="2307960"/>
                <a:ext cx="783720" cy="359280"/>
              </p14:xfrm>
            </p:contentPart>
          </mc:Choice>
          <mc:Fallback>
            <p:pic>
              <p:nvPicPr>
                <p:cNvPr id="39" name="Ink 38">
                  <a:extLst>
                    <a:ext uri="{FF2B5EF4-FFF2-40B4-BE49-F238E27FC236}">
                      <a16:creationId xmlns:a16="http://schemas.microsoft.com/office/drawing/2014/main" id="{54AAA3EE-AAED-B04E-A04E-1BFA3FB2C53D}"/>
                    </a:ext>
                  </a:extLst>
                </p:cNvPr>
                <p:cNvPicPr/>
                <p:nvPr/>
              </p:nvPicPr>
              <p:blipFill>
                <a:blip r:embed="rId75"/>
                <a:stretch>
                  <a:fillRect/>
                </a:stretch>
              </p:blipFill>
              <p:spPr>
                <a:xfrm>
                  <a:off x="1717537" y="2292480"/>
                  <a:ext cx="81432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Ink 42">
                  <a:extLst>
                    <a:ext uri="{FF2B5EF4-FFF2-40B4-BE49-F238E27FC236}">
                      <a16:creationId xmlns:a16="http://schemas.microsoft.com/office/drawing/2014/main" id="{BC0C14F1-2726-F74F-8875-ACB9F631FAFA}"/>
                    </a:ext>
                  </a:extLst>
                </p14:cNvPr>
                <p14:cNvContentPartPr/>
                <p14:nvPr/>
              </p14:nvContentPartPr>
              <p14:xfrm>
                <a:off x="2411257" y="2462040"/>
                <a:ext cx="164880" cy="30600"/>
              </p14:xfrm>
            </p:contentPart>
          </mc:Choice>
          <mc:Fallback>
            <p:pic>
              <p:nvPicPr>
                <p:cNvPr id="43" name="Ink 42">
                  <a:extLst>
                    <a:ext uri="{FF2B5EF4-FFF2-40B4-BE49-F238E27FC236}">
                      <a16:creationId xmlns:a16="http://schemas.microsoft.com/office/drawing/2014/main" id="{BC0C14F1-2726-F74F-8875-ACB9F631FAFA}"/>
                    </a:ext>
                  </a:extLst>
                </p:cNvPr>
                <p:cNvPicPr/>
                <p:nvPr/>
              </p:nvPicPr>
              <p:blipFill>
                <a:blip r:embed="rId77"/>
                <a:stretch>
                  <a:fillRect/>
                </a:stretch>
              </p:blipFill>
              <p:spPr>
                <a:xfrm>
                  <a:off x="2395777" y="2446920"/>
                  <a:ext cx="195120" cy="61200"/>
                </a:xfrm>
                <a:prstGeom prst="rect">
                  <a:avLst/>
                </a:prstGeom>
              </p:spPr>
            </p:pic>
          </mc:Fallback>
        </mc:AlternateContent>
      </p:grpSp>
      <p:grpSp>
        <p:nvGrpSpPr>
          <p:cNvPr id="49" name="Group 48">
            <a:extLst>
              <a:ext uri="{FF2B5EF4-FFF2-40B4-BE49-F238E27FC236}">
                <a16:creationId xmlns:a16="http://schemas.microsoft.com/office/drawing/2014/main" id="{1232C04E-9FA4-AE47-B3E1-33745184270B}"/>
              </a:ext>
            </a:extLst>
          </p:cNvPr>
          <p:cNvGrpSpPr/>
          <p:nvPr/>
        </p:nvGrpSpPr>
        <p:grpSpPr>
          <a:xfrm>
            <a:off x="270337" y="2329920"/>
            <a:ext cx="237600" cy="504360"/>
            <a:chOff x="270337" y="2329920"/>
            <a:chExt cx="237600" cy="504360"/>
          </a:xfrm>
        </p:grpSpPr>
        <mc:AlternateContent xmlns:mc="http://schemas.openxmlformats.org/markup-compatibility/2006">
          <mc:Choice xmlns:p14="http://schemas.microsoft.com/office/powerpoint/2010/main" Requires="p14">
            <p:contentPart p14:bwMode="auto" r:id="rId78">
              <p14:nvContentPartPr>
                <p14:cNvPr id="45" name="Ink 44">
                  <a:extLst>
                    <a:ext uri="{FF2B5EF4-FFF2-40B4-BE49-F238E27FC236}">
                      <a16:creationId xmlns:a16="http://schemas.microsoft.com/office/drawing/2014/main" id="{AB30F68C-D869-D04E-BAFF-BD1E26D99418}"/>
                    </a:ext>
                  </a:extLst>
                </p14:cNvPr>
                <p14:cNvContentPartPr/>
                <p14:nvPr/>
              </p14:nvContentPartPr>
              <p14:xfrm>
                <a:off x="270337" y="2549880"/>
                <a:ext cx="78120" cy="284400"/>
              </p14:xfrm>
            </p:contentPart>
          </mc:Choice>
          <mc:Fallback>
            <p:pic>
              <p:nvPicPr>
                <p:cNvPr id="45" name="Ink 44">
                  <a:extLst>
                    <a:ext uri="{FF2B5EF4-FFF2-40B4-BE49-F238E27FC236}">
                      <a16:creationId xmlns:a16="http://schemas.microsoft.com/office/drawing/2014/main" id="{AB30F68C-D869-D04E-BAFF-BD1E26D99418}"/>
                    </a:ext>
                  </a:extLst>
                </p:cNvPr>
                <p:cNvPicPr/>
                <p:nvPr/>
              </p:nvPicPr>
              <p:blipFill>
                <a:blip r:embed="rId79"/>
                <a:stretch>
                  <a:fillRect/>
                </a:stretch>
              </p:blipFill>
              <p:spPr>
                <a:xfrm>
                  <a:off x="254857" y="2534400"/>
                  <a:ext cx="1083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Ink 45">
                  <a:extLst>
                    <a:ext uri="{FF2B5EF4-FFF2-40B4-BE49-F238E27FC236}">
                      <a16:creationId xmlns:a16="http://schemas.microsoft.com/office/drawing/2014/main" id="{71C2535C-4214-6E40-A707-04A2E1D338C6}"/>
                    </a:ext>
                  </a:extLst>
                </p14:cNvPr>
                <p14:cNvContentPartPr/>
                <p14:nvPr/>
              </p14:nvContentPartPr>
              <p14:xfrm>
                <a:off x="388777" y="2329920"/>
                <a:ext cx="38520" cy="387000"/>
              </p14:xfrm>
            </p:contentPart>
          </mc:Choice>
          <mc:Fallback>
            <p:pic>
              <p:nvPicPr>
                <p:cNvPr id="46" name="Ink 45">
                  <a:extLst>
                    <a:ext uri="{FF2B5EF4-FFF2-40B4-BE49-F238E27FC236}">
                      <a16:creationId xmlns:a16="http://schemas.microsoft.com/office/drawing/2014/main" id="{71C2535C-4214-6E40-A707-04A2E1D338C6}"/>
                    </a:ext>
                  </a:extLst>
                </p:cNvPr>
                <p:cNvPicPr/>
                <p:nvPr/>
              </p:nvPicPr>
              <p:blipFill>
                <a:blip r:embed="rId81"/>
                <a:stretch>
                  <a:fillRect/>
                </a:stretch>
              </p:blipFill>
              <p:spPr>
                <a:xfrm>
                  <a:off x="373657" y="2314800"/>
                  <a:ext cx="6912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Ink 46">
                  <a:extLst>
                    <a:ext uri="{FF2B5EF4-FFF2-40B4-BE49-F238E27FC236}">
                      <a16:creationId xmlns:a16="http://schemas.microsoft.com/office/drawing/2014/main" id="{9FF07573-871C-F040-B45F-2299216F94D7}"/>
                    </a:ext>
                  </a:extLst>
                </p14:cNvPr>
                <p14:cNvContentPartPr/>
                <p14:nvPr/>
              </p14:nvContentPartPr>
              <p14:xfrm>
                <a:off x="493897" y="2344680"/>
                <a:ext cx="14040" cy="402480"/>
              </p14:xfrm>
            </p:contentPart>
          </mc:Choice>
          <mc:Fallback>
            <p:pic>
              <p:nvPicPr>
                <p:cNvPr id="47" name="Ink 46">
                  <a:extLst>
                    <a:ext uri="{FF2B5EF4-FFF2-40B4-BE49-F238E27FC236}">
                      <a16:creationId xmlns:a16="http://schemas.microsoft.com/office/drawing/2014/main" id="{9FF07573-871C-F040-B45F-2299216F94D7}"/>
                    </a:ext>
                  </a:extLst>
                </p:cNvPr>
                <p:cNvPicPr/>
                <p:nvPr/>
              </p:nvPicPr>
              <p:blipFill>
                <a:blip r:embed="rId83"/>
                <a:stretch>
                  <a:fillRect/>
                </a:stretch>
              </p:blipFill>
              <p:spPr>
                <a:xfrm>
                  <a:off x="478777" y="2329560"/>
                  <a:ext cx="4464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Ink 47">
                  <a:extLst>
                    <a:ext uri="{FF2B5EF4-FFF2-40B4-BE49-F238E27FC236}">
                      <a16:creationId xmlns:a16="http://schemas.microsoft.com/office/drawing/2014/main" id="{E8510398-7317-6D4B-A9E9-4EB0AE009D06}"/>
                    </a:ext>
                  </a:extLst>
                </p14:cNvPr>
                <p14:cNvContentPartPr/>
                <p14:nvPr/>
              </p14:nvContentPartPr>
              <p14:xfrm>
                <a:off x="405337" y="2536560"/>
                <a:ext cx="67320" cy="10440"/>
              </p14:xfrm>
            </p:contentPart>
          </mc:Choice>
          <mc:Fallback>
            <p:pic>
              <p:nvPicPr>
                <p:cNvPr id="48" name="Ink 47">
                  <a:extLst>
                    <a:ext uri="{FF2B5EF4-FFF2-40B4-BE49-F238E27FC236}">
                      <a16:creationId xmlns:a16="http://schemas.microsoft.com/office/drawing/2014/main" id="{E8510398-7317-6D4B-A9E9-4EB0AE009D06}"/>
                    </a:ext>
                  </a:extLst>
                </p:cNvPr>
                <p:cNvPicPr/>
                <p:nvPr/>
              </p:nvPicPr>
              <p:blipFill>
                <a:blip r:embed="rId85"/>
                <a:stretch>
                  <a:fillRect/>
                </a:stretch>
              </p:blipFill>
              <p:spPr>
                <a:xfrm>
                  <a:off x="390217" y="2521080"/>
                  <a:ext cx="97920" cy="41040"/>
                </a:xfrm>
                <a:prstGeom prst="rect">
                  <a:avLst/>
                </a:prstGeom>
              </p:spPr>
            </p:pic>
          </mc:Fallback>
        </mc:AlternateContent>
      </p:grpSp>
      <p:grpSp>
        <p:nvGrpSpPr>
          <p:cNvPr id="73" name="Group 72">
            <a:extLst>
              <a:ext uri="{FF2B5EF4-FFF2-40B4-BE49-F238E27FC236}">
                <a16:creationId xmlns:a16="http://schemas.microsoft.com/office/drawing/2014/main" id="{C940ADAA-131D-9C45-8F8B-2F9AC7A91762}"/>
              </a:ext>
            </a:extLst>
          </p:cNvPr>
          <p:cNvGrpSpPr/>
          <p:nvPr/>
        </p:nvGrpSpPr>
        <p:grpSpPr>
          <a:xfrm>
            <a:off x="2986537" y="2422440"/>
            <a:ext cx="253800" cy="237600"/>
            <a:chOff x="2986537" y="2422440"/>
            <a:chExt cx="253800" cy="237600"/>
          </a:xfrm>
        </p:grpSpPr>
        <mc:AlternateContent xmlns:mc="http://schemas.openxmlformats.org/markup-compatibility/2006">
          <mc:Choice xmlns:p14="http://schemas.microsoft.com/office/powerpoint/2010/main" Requires="p14">
            <p:contentPart p14:bwMode="auto" r:id="rId86">
              <p14:nvContentPartPr>
                <p14:cNvPr id="50" name="Ink 49">
                  <a:extLst>
                    <a:ext uri="{FF2B5EF4-FFF2-40B4-BE49-F238E27FC236}">
                      <a16:creationId xmlns:a16="http://schemas.microsoft.com/office/drawing/2014/main" id="{91515467-378A-524D-B1B8-BEDC97B022DF}"/>
                    </a:ext>
                  </a:extLst>
                </p14:cNvPr>
                <p14:cNvContentPartPr/>
                <p14:nvPr/>
              </p14:nvContentPartPr>
              <p14:xfrm>
                <a:off x="2986537" y="2521800"/>
                <a:ext cx="23760" cy="138240"/>
              </p14:xfrm>
            </p:contentPart>
          </mc:Choice>
          <mc:Fallback>
            <p:pic>
              <p:nvPicPr>
                <p:cNvPr id="50" name="Ink 49">
                  <a:extLst>
                    <a:ext uri="{FF2B5EF4-FFF2-40B4-BE49-F238E27FC236}">
                      <a16:creationId xmlns:a16="http://schemas.microsoft.com/office/drawing/2014/main" id="{91515467-378A-524D-B1B8-BEDC97B022DF}"/>
                    </a:ext>
                  </a:extLst>
                </p:cNvPr>
                <p:cNvPicPr/>
                <p:nvPr/>
              </p:nvPicPr>
              <p:blipFill>
                <a:blip r:embed="rId87"/>
                <a:stretch>
                  <a:fillRect/>
                </a:stretch>
              </p:blipFill>
              <p:spPr>
                <a:xfrm>
                  <a:off x="2971057" y="2506680"/>
                  <a:ext cx="54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Ink 50">
                  <a:extLst>
                    <a:ext uri="{FF2B5EF4-FFF2-40B4-BE49-F238E27FC236}">
                      <a16:creationId xmlns:a16="http://schemas.microsoft.com/office/drawing/2014/main" id="{8BA4CD0D-5E19-1B4C-AB21-4314FA006DA4}"/>
                    </a:ext>
                  </a:extLst>
                </p14:cNvPr>
                <p14:cNvContentPartPr/>
                <p14:nvPr/>
              </p14:nvContentPartPr>
              <p14:xfrm>
                <a:off x="2998417" y="2422440"/>
                <a:ext cx="3240" cy="11160"/>
              </p14:xfrm>
            </p:contentPart>
          </mc:Choice>
          <mc:Fallback>
            <p:pic>
              <p:nvPicPr>
                <p:cNvPr id="51" name="Ink 50">
                  <a:extLst>
                    <a:ext uri="{FF2B5EF4-FFF2-40B4-BE49-F238E27FC236}">
                      <a16:creationId xmlns:a16="http://schemas.microsoft.com/office/drawing/2014/main" id="{8BA4CD0D-5E19-1B4C-AB21-4314FA006DA4}"/>
                    </a:ext>
                  </a:extLst>
                </p:cNvPr>
                <p:cNvPicPr/>
                <p:nvPr/>
              </p:nvPicPr>
              <p:blipFill>
                <a:blip r:embed="rId89"/>
                <a:stretch>
                  <a:fillRect/>
                </a:stretch>
              </p:blipFill>
              <p:spPr>
                <a:xfrm>
                  <a:off x="2982937" y="2406960"/>
                  <a:ext cx="33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Ink 51">
                  <a:extLst>
                    <a:ext uri="{FF2B5EF4-FFF2-40B4-BE49-F238E27FC236}">
                      <a16:creationId xmlns:a16="http://schemas.microsoft.com/office/drawing/2014/main" id="{7C8C7765-3E14-9A42-8CA9-13A5A6A617F2}"/>
                    </a:ext>
                  </a:extLst>
                </p14:cNvPr>
                <p14:cNvContentPartPr/>
                <p14:nvPr/>
              </p14:nvContentPartPr>
              <p14:xfrm>
                <a:off x="3170497" y="2462760"/>
                <a:ext cx="69840" cy="169560"/>
              </p14:xfrm>
            </p:contentPart>
          </mc:Choice>
          <mc:Fallback>
            <p:pic>
              <p:nvPicPr>
                <p:cNvPr id="52" name="Ink 51">
                  <a:extLst>
                    <a:ext uri="{FF2B5EF4-FFF2-40B4-BE49-F238E27FC236}">
                      <a16:creationId xmlns:a16="http://schemas.microsoft.com/office/drawing/2014/main" id="{7C8C7765-3E14-9A42-8CA9-13A5A6A617F2}"/>
                    </a:ext>
                  </a:extLst>
                </p:cNvPr>
                <p:cNvPicPr/>
                <p:nvPr/>
              </p:nvPicPr>
              <p:blipFill>
                <a:blip r:embed="rId91"/>
                <a:stretch>
                  <a:fillRect/>
                </a:stretch>
              </p:blipFill>
              <p:spPr>
                <a:xfrm>
                  <a:off x="3155017" y="2447640"/>
                  <a:ext cx="100440" cy="200160"/>
                </a:xfrm>
                <a:prstGeom prst="rect">
                  <a:avLst/>
                </a:prstGeom>
              </p:spPr>
            </p:pic>
          </mc:Fallback>
        </mc:AlternateContent>
      </p:grpSp>
      <p:grpSp>
        <p:nvGrpSpPr>
          <p:cNvPr id="113" name="Group 112">
            <a:extLst>
              <a:ext uri="{FF2B5EF4-FFF2-40B4-BE49-F238E27FC236}">
                <a16:creationId xmlns:a16="http://schemas.microsoft.com/office/drawing/2014/main" id="{9C48298E-AE89-1543-8607-24A28BC021B9}"/>
              </a:ext>
            </a:extLst>
          </p:cNvPr>
          <p:cNvGrpSpPr/>
          <p:nvPr/>
        </p:nvGrpSpPr>
        <p:grpSpPr>
          <a:xfrm>
            <a:off x="243337" y="2905200"/>
            <a:ext cx="3695040" cy="2540880"/>
            <a:chOff x="243337" y="2905200"/>
            <a:chExt cx="3695040" cy="2540880"/>
          </a:xfrm>
        </p:grpSpPr>
        <mc:AlternateContent xmlns:mc="http://schemas.openxmlformats.org/markup-compatibility/2006">
          <mc:Choice xmlns:p14="http://schemas.microsoft.com/office/powerpoint/2010/main" Requires="p14">
            <p:contentPart p14:bwMode="auto" r:id="rId92">
              <p14:nvContentPartPr>
                <p14:cNvPr id="53" name="Ink 52">
                  <a:extLst>
                    <a:ext uri="{FF2B5EF4-FFF2-40B4-BE49-F238E27FC236}">
                      <a16:creationId xmlns:a16="http://schemas.microsoft.com/office/drawing/2014/main" id="{C66F3C7D-067A-9F40-B6E8-DD7C9002A742}"/>
                    </a:ext>
                  </a:extLst>
                </p14:cNvPr>
                <p14:cNvContentPartPr/>
                <p14:nvPr/>
              </p14:nvContentPartPr>
              <p14:xfrm>
                <a:off x="243337" y="3295800"/>
                <a:ext cx="336240" cy="199800"/>
              </p14:xfrm>
            </p:contentPart>
          </mc:Choice>
          <mc:Fallback>
            <p:pic>
              <p:nvPicPr>
                <p:cNvPr id="53" name="Ink 52">
                  <a:extLst>
                    <a:ext uri="{FF2B5EF4-FFF2-40B4-BE49-F238E27FC236}">
                      <a16:creationId xmlns:a16="http://schemas.microsoft.com/office/drawing/2014/main" id="{C66F3C7D-067A-9F40-B6E8-DD7C9002A742}"/>
                    </a:ext>
                  </a:extLst>
                </p:cNvPr>
                <p:cNvPicPr/>
                <p:nvPr/>
              </p:nvPicPr>
              <p:blipFill>
                <a:blip r:embed="rId93"/>
                <a:stretch>
                  <a:fillRect/>
                </a:stretch>
              </p:blipFill>
              <p:spPr>
                <a:xfrm>
                  <a:off x="227857" y="3280680"/>
                  <a:ext cx="366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Ink 53">
                  <a:extLst>
                    <a:ext uri="{FF2B5EF4-FFF2-40B4-BE49-F238E27FC236}">
                      <a16:creationId xmlns:a16="http://schemas.microsoft.com/office/drawing/2014/main" id="{B6D2B3D0-2301-D345-BECB-56A3C8E25B1F}"/>
                    </a:ext>
                  </a:extLst>
                </p14:cNvPr>
                <p14:cNvContentPartPr/>
                <p14:nvPr/>
              </p14:nvContentPartPr>
              <p14:xfrm>
                <a:off x="744097" y="3141360"/>
                <a:ext cx="36360" cy="345240"/>
              </p14:xfrm>
            </p:contentPart>
          </mc:Choice>
          <mc:Fallback>
            <p:pic>
              <p:nvPicPr>
                <p:cNvPr id="54" name="Ink 53">
                  <a:extLst>
                    <a:ext uri="{FF2B5EF4-FFF2-40B4-BE49-F238E27FC236}">
                      <a16:creationId xmlns:a16="http://schemas.microsoft.com/office/drawing/2014/main" id="{B6D2B3D0-2301-D345-BECB-56A3C8E25B1F}"/>
                    </a:ext>
                  </a:extLst>
                </p:cNvPr>
                <p:cNvPicPr/>
                <p:nvPr/>
              </p:nvPicPr>
              <p:blipFill>
                <a:blip r:embed="rId95"/>
                <a:stretch>
                  <a:fillRect/>
                </a:stretch>
              </p:blipFill>
              <p:spPr>
                <a:xfrm>
                  <a:off x="728977" y="3125880"/>
                  <a:ext cx="6696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Ink 54">
                  <a:extLst>
                    <a:ext uri="{FF2B5EF4-FFF2-40B4-BE49-F238E27FC236}">
                      <a16:creationId xmlns:a16="http://schemas.microsoft.com/office/drawing/2014/main" id="{C0E20C4A-B020-F541-9C54-064721AC6B86}"/>
                    </a:ext>
                  </a:extLst>
                </p14:cNvPr>
                <p14:cNvContentPartPr/>
                <p14:nvPr/>
              </p14:nvContentPartPr>
              <p14:xfrm>
                <a:off x="700537" y="3334680"/>
                <a:ext cx="305280" cy="118800"/>
              </p14:xfrm>
            </p:contentPart>
          </mc:Choice>
          <mc:Fallback>
            <p:pic>
              <p:nvPicPr>
                <p:cNvPr id="55" name="Ink 54">
                  <a:extLst>
                    <a:ext uri="{FF2B5EF4-FFF2-40B4-BE49-F238E27FC236}">
                      <a16:creationId xmlns:a16="http://schemas.microsoft.com/office/drawing/2014/main" id="{C0E20C4A-B020-F541-9C54-064721AC6B86}"/>
                    </a:ext>
                  </a:extLst>
                </p:cNvPr>
                <p:cNvPicPr/>
                <p:nvPr/>
              </p:nvPicPr>
              <p:blipFill>
                <a:blip r:embed="rId97"/>
                <a:stretch>
                  <a:fillRect/>
                </a:stretch>
              </p:blipFill>
              <p:spPr>
                <a:xfrm>
                  <a:off x="685057" y="3319560"/>
                  <a:ext cx="335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Ink 55">
                  <a:extLst>
                    <a:ext uri="{FF2B5EF4-FFF2-40B4-BE49-F238E27FC236}">
                      <a16:creationId xmlns:a16="http://schemas.microsoft.com/office/drawing/2014/main" id="{DF272EF1-B2F7-8C4D-9079-CAA24411742F}"/>
                    </a:ext>
                  </a:extLst>
                </p14:cNvPr>
                <p14:cNvContentPartPr/>
                <p14:nvPr/>
              </p14:nvContentPartPr>
              <p14:xfrm>
                <a:off x="1054417" y="3048120"/>
                <a:ext cx="232560" cy="392760"/>
              </p14:xfrm>
            </p:contentPart>
          </mc:Choice>
          <mc:Fallback>
            <p:pic>
              <p:nvPicPr>
                <p:cNvPr id="56" name="Ink 55">
                  <a:extLst>
                    <a:ext uri="{FF2B5EF4-FFF2-40B4-BE49-F238E27FC236}">
                      <a16:creationId xmlns:a16="http://schemas.microsoft.com/office/drawing/2014/main" id="{DF272EF1-B2F7-8C4D-9079-CAA24411742F}"/>
                    </a:ext>
                  </a:extLst>
                </p:cNvPr>
                <p:cNvPicPr/>
                <p:nvPr/>
              </p:nvPicPr>
              <p:blipFill>
                <a:blip r:embed="rId99"/>
                <a:stretch>
                  <a:fillRect/>
                </a:stretch>
              </p:blipFill>
              <p:spPr>
                <a:xfrm>
                  <a:off x="1038937" y="3032640"/>
                  <a:ext cx="26316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Ink 56">
                  <a:extLst>
                    <a:ext uri="{FF2B5EF4-FFF2-40B4-BE49-F238E27FC236}">
                      <a16:creationId xmlns:a16="http://schemas.microsoft.com/office/drawing/2014/main" id="{AE69914B-3C75-D645-9891-E3018C05F6D6}"/>
                    </a:ext>
                  </a:extLst>
                </p14:cNvPr>
                <p14:cNvContentPartPr/>
                <p14:nvPr/>
              </p14:nvContentPartPr>
              <p14:xfrm>
                <a:off x="1362577" y="3077280"/>
                <a:ext cx="116640" cy="316080"/>
              </p14:xfrm>
            </p:contentPart>
          </mc:Choice>
          <mc:Fallback>
            <p:pic>
              <p:nvPicPr>
                <p:cNvPr id="57" name="Ink 56">
                  <a:extLst>
                    <a:ext uri="{FF2B5EF4-FFF2-40B4-BE49-F238E27FC236}">
                      <a16:creationId xmlns:a16="http://schemas.microsoft.com/office/drawing/2014/main" id="{AE69914B-3C75-D645-9891-E3018C05F6D6}"/>
                    </a:ext>
                  </a:extLst>
                </p:cNvPr>
                <p:cNvPicPr/>
                <p:nvPr/>
              </p:nvPicPr>
              <p:blipFill>
                <a:blip r:embed="rId101"/>
                <a:stretch>
                  <a:fillRect/>
                </a:stretch>
              </p:blipFill>
              <p:spPr>
                <a:xfrm>
                  <a:off x="1347457" y="3062160"/>
                  <a:ext cx="1472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Ink 57">
                  <a:extLst>
                    <a:ext uri="{FF2B5EF4-FFF2-40B4-BE49-F238E27FC236}">
                      <a16:creationId xmlns:a16="http://schemas.microsoft.com/office/drawing/2014/main" id="{1B31CF2C-345B-DB47-BFF0-3FED939CA104}"/>
                    </a:ext>
                  </a:extLst>
                </p14:cNvPr>
                <p14:cNvContentPartPr/>
                <p14:nvPr/>
              </p14:nvContentPartPr>
              <p14:xfrm>
                <a:off x="1496857" y="3332880"/>
                <a:ext cx="11160" cy="6120"/>
              </p14:xfrm>
            </p:contentPart>
          </mc:Choice>
          <mc:Fallback>
            <p:pic>
              <p:nvPicPr>
                <p:cNvPr id="58" name="Ink 57">
                  <a:extLst>
                    <a:ext uri="{FF2B5EF4-FFF2-40B4-BE49-F238E27FC236}">
                      <a16:creationId xmlns:a16="http://schemas.microsoft.com/office/drawing/2014/main" id="{1B31CF2C-345B-DB47-BFF0-3FED939CA104}"/>
                    </a:ext>
                  </a:extLst>
                </p:cNvPr>
                <p:cNvPicPr/>
                <p:nvPr/>
              </p:nvPicPr>
              <p:blipFill>
                <a:blip r:embed="rId103"/>
                <a:stretch>
                  <a:fillRect/>
                </a:stretch>
              </p:blipFill>
              <p:spPr>
                <a:xfrm>
                  <a:off x="1481377" y="3317760"/>
                  <a:ext cx="41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Ink 58">
                  <a:extLst>
                    <a:ext uri="{FF2B5EF4-FFF2-40B4-BE49-F238E27FC236}">
                      <a16:creationId xmlns:a16="http://schemas.microsoft.com/office/drawing/2014/main" id="{BD441F6E-AA09-9043-AA7E-825CCCA7C10D}"/>
                    </a:ext>
                  </a:extLst>
                </p14:cNvPr>
                <p14:cNvContentPartPr/>
                <p14:nvPr/>
              </p14:nvContentPartPr>
              <p14:xfrm>
                <a:off x="1526377" y="3200400"/>
                <a:ext cx="360" cy="360"/>
              </p14:xfrm>
            </p:contentPart>
          </mc:Choice>
          <mc:Fallback>
            <p:pic>
              <p:nvPicPr>
                <p:cNvPr id="59" name="Ink 58">
                  <a:extLst>
                    <a:ext uri="{FF2B5EF4-FFF2-40B4-BE49-F238E27FC236}">
                      <a16:creationId xmlns:a16="http://schemas.microsoft.com/office/drawing/2014/main" id="{BD441F6E-AA09-9043-AA7E-825CCCA7C10D}"/>
                    </a:ext>
                  </a:extLst>
                </p:cNvPr>
                <p:cNvPicPr/>
                <p:nvPr/>
              </p:nvPicPr>
              <p:blipFill>
                <a:blip r:embed="rId105"/>
                <a:stretch>
                  <a:fillRect/>
                </a:stretch>
              </p:blipFill>
              <p:spPr>
                <a:xfrm>
                  <a:off x="1510897" y="31849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Ink 59">
                  <a:extLst>
                    <a:ext uri="{FF2B5EF4-FFF2-40B4-BE49-F238E27FC236}">
                      <a16:creationId xmlns:a16="http://schemas.microsoft.com/office/drawing/2014/main" id="{4C48493E-0E29-7741-B476-FAC47F5713BF}"/>
                    </a:ext>
                  </a:extLst>
                </p14:cNvPr>
                <p14:cNvContentPartPr/>
                <p14:nvPr/>
              </p14:nvContentPartPr>
              <p14:xfrm>
                <a:off x="1672177" y="3076200"/>
                <a:ext cx="538560" cy="358920"/>
              </p14:xfrm>
            </p:contentPart>
          </mc:Choice>
          <mc:Fallback>
            <p:pic>
              <p:nvPicPr>
                <p:cNvPr id="60" name="Ink 59">
                  <a:extLst>
                    <a:ext uri="{FF2B5EF4-FFF2-40B4-BE49-F238E27FC236}">
                      <a16:creationId xmlns:a16="http://schemas.microsoft.com/office/drawing/2014/main" id="{4C48493E-0E29-7741-B476-FAC47F5713BF}"/>
                    </a:ext>
                  </a:extLst>
                </p:cNvPr>
                <p:cNvPicPr/>
                <p:nvPr/>
              </p:nvPicPr>
              <p:blipFill>
                <a:blip r:embed="rId107"/>
                <a:stretch>
                  <a:fillRect/>
                </a:stretch>
              </p:blipFill>
              <p:spPr>
                <a:xfrm>
                  <a:off x="1657057" y="3061080"/>
                  <a:ext cx="56916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Ink 60">
                  <a:extLst>
                    <a:ext uri="{FF2B5EF4-FFF2-40B4-BE49-F238E27FC236}">
                      <a16:creationId xmlns:a16="http://schemas.microsoft.com/office/drawing/2014/main" id="{A3211573-DA88-5748-8799-B22523B1FE47}"/>
                    </a:ext>
                  </a:extLst>
                </p14:cNvPr>
                <p14:cNvContentPartPr/>
                <p14:nvPr/>
              </p14:nvContentPartPr>
              <p14:xfrm>
                <a:off x="2303617" y="2966760"/>
                <a:ext cx="151920" cy="423360"/>
              </p14:xfrm>
            </p:contentPart>
          </mc:Choice>
          <mc:Fallback>
            <p:pic>
              <p:nvPicPr>
                <p:cNvPr id="61" name="Ink 60">
                  <a:extLst>
                    <a:ext uri="{FF2B5EF4-FFF2-40B4-BE49-F238E27FC236}">
                      <a16:creationId xmlns:a16="http://schemas.microsoft.com/office/drawing/2014/main" id="{A3211573-DA88-5748-8799-B22523B1FE47}"/>
                    </a:ext>
                  </a:extLst>
                </p:cNvPr>
                <p:cNvPicPr/>
                <p:nvPr/>
              </p:nvPicPr>
              <p:blipFill>
                <a:blip r:embed="rId109"/>
                <a:stretch>
                  <a:fillRect/>
                </a:stretch>
              </p:blipFill>
              <p:spPr>
                <a:xfrm>
                  <a:off x="2288137" y="2951280"/>
                  <a:ext cx="18216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Ink 61">
                  <a:extLst>
                    <a:ext uri="{FF2B5EF4-FFF2-40B4-BE49-F238E27FC236}">
                      <a16:creationId xmlns:a16="http://schemas.microsoft.com/office/drawing/2014/main" id="{2F8694F5-BA29-7B4B-AA2C-1349AF87F4FB}"/>
                    </a:ext>
                  </a:extLst>
                </p14:cNvPr>
                <p14:cNvContentPartPr/>
                <p14:nvPr/>
              </p14:nvContentPartPr>
              <p14:xfrm>
                <a:off x="2868457" y="2905200"/>
                <a:ext cx="137520" cy="416880"/>
              </p14:xfrm>
            </p:contentPart>
          </mc:Choice>
          <mc:Fallback>
            <p:pic>
              <p:nvPicPr>
                <p:cNvPr id="62" name="Ink 61">
                  <a:extLst>
                    <a:ext uri="{FF2B5EF4-FFF2-40B4-BE49-F238E27FC236}">
                      <a16:creationId xmlns:a16="http://schemas.microsoft.com/office/drawing/2014/main" id="{2F8694F5-BA29-7B4B-AA2C-1349AF87F4FB}"/>
                    </a:ext>
                  </a:extLst>
                </p:cNvPr>
                <p:cNvPicPr/>
                <p:nvPr/>
              </p:nvPicPr>
              <p:blipFill>
                <a:blip r:embed="rId111"/>
                <a:stretch>
                  <a:fillRect/>
                </a:stretch>
              </p:blipFill>
              <p:spPr>
                <a:xfrm>
                  <a:off x="2852977" y="2890080"/>
                  <a:ext cx="16776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Ink 62">
                  <a:extLst>
                    <a:ext uri="{FF2B5EF4-FFF2-40B4-BE49-F238E27FC236}">
                      <a16:creationId xmlns:a16="http://schemas.microsoft.com/office/drawing/2014/main" id="{19963ACF-34A8-D548-AA6F-62F7BB9540B5}"/>
                    </a:ext>
                  </a:extLst>
                </p14:cNvPr>
                <p14:cNvContentPartPr/>
                <p14:nvPr/>
              </p14:nvContentPartPr>
              <p14:xfrm>
                <a:off x="3060337" y="3156120"/>
                <a:ext cx="186120" cy="449280"/>
              </p14:xfrm>
            </p:contentPart>
          </mc:Choice>
          <mc:Fallback>
            <p:pic>
              <p:nvPicPr>
                <p:cNvPr id="63" name="Ink 62">
                  <a:extLst>
                    <a:ext uri="{FF2B5EF4-FFF2-40B4-BE49-F238E27FC236}">
                      <a16:creationId xmlns:a16="http://schemas.microsoft.com/office/drawing/2014/main" id="{19963ACF-34A8-D548-AA6F-62F7BB9540B5}"/>
                    </a:ext>
                  </a:extLst>
                </p:cNvPr>
                <p:cNvPicPr/>
                <p:nvPr/>
              </p:nvPicPr>
              <p:blipFill>
                <a:blip r:embed="rId113"/>
                <a:stretch>
                  <a:fillRect/>
                </a:stretch>
              </p:blipFill>
              <p:spPr>
                <a:xfrm>
                  <a:off x="3044857" y="3140640"/>
                  <a:ext cx="21636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Ink 63">
                  <a:extLst>
                    <a:ext uri="{FF2B5EF4-FFF2-40B4-BE49-F238E27FC236}">
                      <a16:creationId xmlns:a16="http://schemas.microsoft.com/office/drawing/2014/main" id="{2A4EFF4F-453C-6E43-A69E-ED75C24C8527}"/>
                    </a:ext>
                  </a:extLst>
                </p14:cNvPr>
                <p14:cNvContentPartPr/>
                <p14:nvPr/>
              </p14:nvContentPartPr>
              <p14:xfrm>
                <a:off x="361057" y="3893400"/>
                <a:ext cx="658440" cy="241200"/>
              </p14:xfrm>
            </p:contentPart>
          </mc:Choice>
          <mc:Fallback>
            <p:pic>
              <p:nvPicPr>
                <p:cNvPr id="64" name="Ink 63">
                  <a:extLst>
                    <a:ext uri="{FF2B5EF4-FFF2-40B4-BE49-F238E27FC236}">
                      <a16:creationId xmlns:a16="http://schemas.microsoft.com/office/drawing/2014/main" id="{2A4EFF4F-453C-6E43-A69E-ED75C24C8527}"/>
                    </a:ext>
                  </a:extLst>
                </p:cNvPr>
                <p:cNvPicPr/>
                <p:nvPr/>
              </p:nvPicPr>
              <p:blipFill>
                <a:blip r:embed="rId115"/>
                <a:stretch>
                  <a:fillRect/>
                </a:stretch>
              </p:blipFill>
              <p:spPr>
                <a:xfrm>
                  <a:off x="345937" y="3878280"/>
                  <a:ext cx="6886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Ink 64">
                  <a:extLst>
                    <a:ext uri="{FF2B5EF4-FFF2-40B4-BE49-F238E27FC236}">
                      <a16:creationId xmlns:a16="http://schemas.microsoft.com/office/drawing/2014/main" id="{05E65F9D-A239-A947-8569-945B2036836A}"/>
                    </a:ext>
                  </a:extLst>
                </p14:cNvPr>
                <p14:cNvContentPartPr/>
                <p14:nvPr/>
              </p14:nvContentPartPr>
              <p14:xfrm>
                <a:off x="1135777" y="3916080"/>
                <a:ext cx="75240" cy="442800"/>
              </p14:xfrm>
            </p:contentPart>
          </mc:Choice>
          <mc:Fallback>
            <p:pic>
              <p:nvPicPr>
                <p:cNvPr id="65" name="Ink 64">
                  <a:extLst>
                    <a:ext uri="{FF2B5EF4-FFF2-40B4-BE49-F238E27FC236}">
                      <a16:creationId xmlns:a16="http://schemas.microsoft.com/office/drawing/2014/main" id="{05E65F9D-A239-A947-8569-945B2036836A}"/>
                    </a:ext>
                  </a:extLst>
                </p:cNvPr>
                <p:cNvPicPr/>
                <p:nvPr/>
              </p:nvPicPr>
              <p:blipFill>
                <a:blip r:embed="rId117"/>
                <a:stretch>
                  <a:fillRect/>
                </a:stretch>
              </p:blipFill>
              <p:spPr>
                <a:xfrm>
                  <a:off x="1120297" y="3900960"/>
                  <a:ext cx="10584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Ink 65">
                  <a:extLst>
                    <a:ext uri="{FF2B5EF4-FFF2-40B4-BE49-F238E27FC236}">
                      <a16:creationId xmlns:a16="http://schemas.microsoft.com/office/drawing/2014/main" id="{A2916F21-3ED7-264F-9262-7E4381C11C84}"/>
                    </a:ext>
                  </a:extLst>
                </p14:cNvPr>
                <p14:cNvContentPartPr/>
                <p14:nvPr/>
              </p14:nvContentPartPr>
              <p14:xfrm>
                <a:off x="1259617" y="3734280"/>
                <a:ext cx="182160" cy="393480"/>
              </p14:xfrm>
            </p:contentPart>
          </mc:Choice>
          <mc:Fallback>
            <p:pic>
              <p:nvPicPr>
                <p:cNvPr id="66" name="Ink 65">
                  <a:extLst>
                    <a:ext uri="{FF2B5EF4-FFF2-40B4-BE49-F238E27FC236}">
                      <a16:creationId xmlns:a16="http://schemas.microsoft.com/office/drawing/2014/main" id="{A2916F21-3ED7-264F-9262-7E4381C11C84}"/>
                    </a:ext>
                  </a:extLst>
                </p:cNvPr>
                <p:cNvPicPr/>
                <p:nvPr/>
              </p:nvPicPr>
              <p:blipFill>
                <a:blip r:embed="rId119"/>
                <a:stretch>
                  <a:fillRect/>
                </a:stretch>
              </p:blipFill>
              <p:spPr>
                <a:xfrm>
                  <a:off x="1244137" y="3718800"/>
                  <a:ext cx="21276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Ink 66">
                  <a:extLst>
                    <a:ext uri="{FF2B5EF4-FFF2-40B4-BE49-F238E27FC236}">
                      <a16:creationId xmlns:a16="http://schemas.microsoft.com/office/drawing/2014/main" id="{666D06B8-4BE3-0D44-8200-13C56B473683}"/>
                    </a:ext>
                  </a:extLst>
                </p14:cNvPr>
                <p14:cNvContentPartPr/>
                <p14:nvPr/>
              </p14:nvContentPartPr>
              <p14:xfrm>
                <a:off x="1511617" y="3922560"/>
                <a:ext cx="132480" cy="145080"/>
              </p14:xfrm>
            </p:contentPart>
          </mc:Choice>
          <mc:Fallback>
            <p:pic>
              <p:nvPicPr>
                <p:cNvPr id="67" name="Ink 66">
                  <a:extLst>
                    <a:ext uri="{FF2B5EF4-FFF2-40B4-BE49-F238E27FC236}">
                      <a16:creationId xmlns:a16="http://schemas.microsoft.com/office/drawing/2014/main" id="{666D06B8-4BE3-0D44-8200-13C56B473683}"/>
                    </a:ext>
                  </a:extLst>
                </p:cNvPr>
                <p:cNvPicPr/>
                <p:nvPr/>
              </p:nvPicPr>
              <p:blipFill>
                <a:blip r:embed="rId121"/>
                <a:stretch>
                  <a:fillRect/>
                </a:stretch>
              </p:blipFill>
              <p:spPr>
                <a:xfrm>
                  <a:off x="1496137" y="3907080"/>
                  <a:ext cx="162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Ink 67">
                  <a:extLst>
                    <a:ext uri="{FF2B5EF4-FFF2-40B4-BE49-F238E27FC236}">
                      <a16:creationId xmlns:a16="http://schemas.microsoft.com/office/drawing/2014/main" id="{CEB38068-BA06-3743-92FC-173242A4E81E}"/>
                    </a:ext>
                  </a:extLst>
                </p14:cNvPr>
                <p14:cNvContentPartPr/>
                <p14:nvPr/>
              </p14:nvContentPartPr>
              <p14:xfrm>
                <a:off x="1644817" y="3611520"/>
                <a:ext cx="182160" cy="437040"/>
              </p14:xfrm>
            </p:contentPart>
          </mc:Choice>
          <mc:Fallback>
            <p:pic>
              <p:nvPicPr>
                <p:cNvPr id="68" name="Ink 67">
                  <a:extLst>
                    <a:ext uri="{FF2B5EF4-FFF2-40B4-BE49-F238E27FC236}">
                      <a16:creationId xmlns:a16="http://schemas.microsoft.com/office/drawing/2014/main" id="{CEB38068-BA06-3743-92FC-173242A4E81E}"/>
                    </a:ext>
                  </a:extLst>
                </p:cNvPr>
                <p:cNvPicPr/>
                <p:nvPr/>
              </p:nvPicPr>
              <p:blipFill>
                <a:blip r:embed="rId123"/>
                <a:stretch>
                  <a:fillRect/>
                </a:stretch>
              </p:blipFill>
              <p:spPr>
                <a:xfrm>
                  <a:off x="1629697" y="3596400"/>
                  <a:ext cx="21240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Ink 68">
                  <a:extLst>
                    <a:ext uri="{FF2B5EF4-FFF2-40B4-BE49-F238E27FC236}">
                      <a16:creationId xmlns:a16="http://schemas.microsoft.com/office/drawing/2014/main" id="{AF172937-EE08-FA40-AC24-56B301073048}"/>
                    </a:ext>
                  </a:extLst>
                </p14:cNvPr>
                <p14:cNvContentPartPr/>
                <p14:nvPr/>
              </p14:nvContentPartPr>
              <p14:xfrm>
                <a:off x="1729777" y="3878640"/>
                <a:ext cx="356040" cy="493920"/>
              </p14:xfrm>
            </p:contentPart>
          </mc:Choice>
          <mc:Fallback>
            <p:pic>
              <p:nvPicPr>
                <p:cNvPr id="69" name="Ink 68">
                  <a:extLst>
                    <a:ext uri="{FF2B5EF4-FFF2-40B4-BE49-F238E27FC236}">
                      <a16:creationId xmlns:a16="http://schemas.microsoft.com/office/drawing/2014/main" id="{AF172937-EE08-FA40-AC24-56B301073048}"/>
                    </a:ext>
                  </a:extLst>
                </p:cNvPr>
                <p:cNvPicPr/>
                <p:nvPr/>
              </p:nvPicPr>
              <p:blipFill>
                <a:blip r:embed="rId125"/>
                <a:stretch>
                  <a:fillRect/>
                </a:stretch>
              </p:blipFill>
              <p:spPr>
                <a:xfrm>
                  <a:off x="1714657" y="3863520"/>
                  <a:ext cx="38628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Ink 69">
                  <a:extLst>
                    <a:ext uri="{FF2B5EF4-FFF2-40B4-BE49-F238E27FC236}">
                      <a16:creationId xmlns:a16="http://schemas.microsoft.com/office/drawing/2014/main" id="{03A22D62-7B3F-A349-A360-62EE204A6CD1}"/>
                    </a:ext>
                  </a:extLst>
                </p14:cNvPr>
                <p14:cNvContentPartPr/>
                <p14:nvPr/>
              </p14:nvContentPartPr>
              <p14:xfrm>
                <a:off x="2234137" y="3672000"/>
                <a:ext cx="22680" cy="359640"/>
              </p14:xfrm>
            </p:contentPart>
          </mc:Choice>
          <mc:Fallback>
            <p:pic>
              <p:nvPicPr>
                <p:cNvPr id="70" name="Ink 69">
                  <a:extLst>
                    <a:ext uri="{FF2B5EF4-FFF2-40B4-BE49-F238E27FC236}">
                      <a16:creationId xmlns:a16="http://schemas.microsoft.com/office/drawing/2014/main" id="{03A22D62-7B3F-A349-A360-62EE204A6CD1}"/>
                    </a:ext>
                  </a:extLst>
                </p:cNvPr>
                <p:cNvPicPr/>
                <p:nvPr/>
              </p:nvPicPr>
              <p:blipFill>
                <a:blip r:embed="rId127"/>
                <a:stretch>
                  <a:fillRect/>
                </a:stretch>
              </p:blipFill>
              <p:spPr>
                <a:xfrm>
                  <a:off x="2219017" y="3656880"/>
                  <a:ext cx="5328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Ink 70">
                  <a:extLst>
                    <a:ext uri="{FF2B5EF4-FFF2-40B4-BE49-F238E27FC236}">
                      <a16:creationId xmlns:a16="http://schemas.microsoft.com/office/drawing/2014/main" id="{9EEBB951-6ECF-014C-9024-0E1043FF99DB}"/>
                    </a:ext>
                  </a:extLst>
                </p14:cNvPr>
                <p14:cNvContentPartPr/>
                <p14:nvPr/>
              </p14:nvContentPartPr>
              <p14:xfrm>
                <a:off x="2160337" y="3782160"/>
                <a:ext cx="898920" cy="240120"/>
              </p14:xfrm>
            </p:contentPart>
          </mc:Choice>
          <mc:Fallback>
            <p:pic>
              <p:nvPicPr>
                <p:cNvPr id="71" name="Ink 70">
                  <a:extLst>
                    <a:ext uri="{FF2B5EF4-FFF2-40B4-BE49-F238E27FC236}">
                      <a16:creationId xmlns:a16="http://schemas.microsoft.com/office/drawing/2014/main" id="{9EEBB951-6ECF-014C-9024-0E1043FF99DB}"/>
                    </a:ext>
                  </a:extLst>
                </p:cNvPr>
                <p:cNvPicPr/>
                <p:nvPr/>
              </p:nvPicPr>
              <p:blipFill>
                <a:blip r:embed="rId129"/>
                <a:stretch>
                  <a:fillRect/>
                </a:stretch>
              </p:blipFill>
              <p:spPr>
                <a:xfrm>
                  <a:off x="2145217" y="3766680"/>
                  <a:ext cx="9295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4" name="Ink 73">
                  <a:extLst>
                    <a:ext uri="{FF2B5EF4-FFF2-40B4-BE49-F238E27FC236}">
                      <a16:creationId xmlns:a16="http://schemas.microsoft.com/office/drawing/2014/main" id="{DBDE222D-F899-2C4B-BEF5-BBC6A101C1E8}"/>
                    </a:ext>
                  </a:extLst>
                </p14:cNvPr>
                <p14:cNvContentPartPr/>
                <p14:nvPr/>
              </p14:nvContentPartPr>
              <p14:xfrm>
                <a:off x="3380737" y="3628080"/>
                <a:ext cx="4320" cy="275760"/>
              </p14:xfrm>
            </p:contentPart>
          </mc:Choice>
          <mc:Fallback>
            <p:pic>
              <p:nvPicPr>
                <p:cNvPr id="74" name="Ink 73">
                  <a:extLst>
                    <a:ext uri="{FF2B5EF4-FFF2-40B4-BE49-F238E27FC236}">
                      <a16:creationId xmlns:a16="http://schemas.microsoft.com/office/drawing/2014/main" id="{DBDE222D-F899-2C4B-BEF5-BBC6A101C1E8}"/>
                    </a:ext>
                  </a:extLst>
                </p:cNvPr>
                <p:cNvPicPr/>
                <p:nvPr/>
              </p:nvPicPr>
              <p:blipFill>
                <a:blip r:embed="rId131"/>
                <a:stretch>
                  <a:fillRect/>
                </a:stretch>
              </p:blipFill>
              <p:spPr>
                <a:xfrm>
                  <a:off x="3365617" y="3612600"/>
                  <a:ext cx="345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5" name="Ink 74">
                  <a:extLst>
                    <a:ext uri="{FF2B5EF4-FFF2-40B4-BE49-F238E27FC236}">
                      <a16:creationId xmlns:a16="http://schemas.microsoft.com/office/drawing/2014/main" id="{78055448-9CA5-0548-8DCF-043DB53A2A56}"/>
                    </a:ext>
                  </a:extLst>
                </p14:cNvPr>
                <p14:cNvContentPartPr/>
                <p14:nvPr/>
              </p14:nvContentPartPr>
              <p14:xfrm>
                <a:off x="3266617" y="3577680"/>
                <a:ext cx="344160" cy="374400"/>
              </p14:xfrm>
            </p:contentPart>
          </mc:Choice>
          <mc:Fallback>
            <p:pic>
              <p:nvPicPr>
                <p:cNvPr id="75" name="Ink 74">
                  <a:extLst>
                    <a:ext uri="{FF2B5EF4-FFF2-40B4-BE49-F238E27FC236}">
                      <a16:creationId xmlns:a16="http://schemas.microsoft.com/office/drawing/2014/main" id="{78055448-9CA5-0548-8DCF-043DB53A2A56}"/>
                    </a:ext>
                  </a:extLst>
                </p:cNvPr>
                <p:cNvPicPr/>
                <p:nvPr/>
              </p:nvPicPr>
              <p:blipFill>
                <a:blip r:embed="rId133"/>
                <a:stretch>
                  <a:fillRect/>
                </a:stretch>
              </p:blipFill>
              <p:spPr>
                <a:xfrm>
                  <a:off x="3251497" y="3562560"/>
                  <a:ext cx="37440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6" name="Ink 75">
                  <a:extLst>
                    <a:ext uri="{FF2B5EF4-FFF2-40B4-BE49-F238E27FC236}">
                      <a16:creationId xmlns:a16="http://schemas.microsoft.com/office/drawing/2014/main" id="{21A99E75-FBC6-5E4E-A968-458162266D37}"/>
                    </a:ext>
                  </a:extLst>
                </p14:cNvPr>
                <p14:cNvContentPartPr/>
                <p14:nvPr/>
              </p14:nvContentPartPr>
              <p14:xfrm>
                <a:off x="3602857" y="3775320"/>
                <a:ext cx="167040" cy="186840"/>
              </p14:xfrm>
            </p:contentPart>
          </mc:Choice>
          <mc:Fallback>
            <p:pic>
              <p:nvPicPr>
                <p:cNvPr id="76" name="Ink 75">
                  <a:extLst>
                    <a:ext uri="{FF2B5EF4-FFF2-40B4-BE49-F238E27FC236}">
                      <a16:creationId xmlns:a16="http://schemas.microsoft.com/office/drawing/2014/main" id="{21A99E75-FBC6-5E4E-A968-458162266D37}"/>
                    </a:ext>
                  </a:extLst>
                </p:cNvPr>
                <p:cNvPicPr/>
                <p:nvPr/>
              </p:nvPicPr>
              <p:blipFill>
                <a:blip r:embed="rId135"/>
                <a:stretch>
                  <a:fillRect/>
                </a:stretch>
              </p:blipFill>
              <p:spPr>
                <a:xfrm>
                  <a:off x="3587737" y="3760200"/>
                  <a:ext cx="197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Ink 76">
                  <a:extLst>
                    <a:ext uri="{FF2B5EF4-FFF2-40B4-BE49-F238E27FC236}">
                      <a16:creationId xmlns:a16="http://schemas.microsoft.com/office/drawing/2014/main" id="{49F43177-C8B5-C347-8235-489B8AD141F1}"/>
                    </a:ext>
                  </a:extLst>
                </p14:cNvPr>
                <p14:cNvContentPartPr/>
                <p14:nvPr/>
              </p14:nvContentPartPr>
              <p14:xfrm>
                <a:off x="3827137" y="3613320"/>
                <a:ext cx="32400" cy="318600"/>
              </p14:xfrm>
            </p:contentPart>
          </mc:Choice>
          <mc:Fallback>
            <p:pic>
              <p:nvPicPr>
                <p:cNvPr id="77" name="Ink 76">
                  <a:extLst>
                    <a:ext uri="{FF2B5EF4-FFF2-40B4-BE49-F238E27FC236}">
                      <a16:creationId xmlns:a16="http://schemas.microsoft.com/office/drawing/2014/main" id="{49F43177-C8B5-C347-8235-489B8AD141F1}"/>
                    </a:ext>
                  </a:extLst>
                </p:cNvPr>
                <p:cNvPicPr/>
                <p:nvPr/>
              </p:nvPicPr>
              <p:blipFill>
                <a:blip r:embed="rId137"/>
                <a:stretch>
                  <a:fillRect/>
                </a:stretch>
              </p:blipFill>
              <p:spPr>
                <a:xfrm>
                  <a:off x="3811657" y="3597840"/>
                  <a:ext cx="630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Ink 77">
                  <a:extLst>
                    <a:ext uri="{FF2B5EF4-FFF2-40B4-BE49-F238E27FC236}">
                      <a16:creationId xmlns:a16="http://schemas.microsoft.com/office/drawing/2014/main" id="{708E8888-04E7-6B48-8DF4-1FD4F7BE9CB3}"/>
                    </a:ext>
                  </a:extLst>
                </p14:cNvPr>
                <p14:cNvContentPartPr/>
                <p14:nvPr/>
              </p14:nvContentPartPr>
              <p14:xfrm>
                <a:off x="3822457" y="3777480"/>
                <a:ext cx="115920" cy="42480"/>
              </p14:xfrm>
            </p:contentPart>
          </mc:Choice>
          <mc:Fallback>
            <p:pic>
              <p:nvPicPr>
                <p:cNvPr id="78" name="Ink 77">
                  <a:extLst>
                    <a:ext uri="{FF2B5EF4-FFF2-40B4-BE49-F238E27FC236}">
                      <a16:creationId xmlns:a16="http://schemas.microsoft.com/office/drawing/2014/main" id="{708E8888-04E7-6B48-8DF4-1FD4F7BE9CB3}"/>
                    </a:ext>
                  </a:extLst>
                </p:cNvPr>
                <p:cNvPicPr/>
                <p:nvPr/>
              </p:nvPicPr>
              <p:blipFill>
                <a:blip r:embed="rId139"/>
                <a:stretch>
                  <a:fillRect/>
                </a:stretch>
              </p:blipFill>
              <p:spPr>
                <a:xfrm>
                  <a:off x="3806977" y="3762360"/>
                  <a:ext cx="146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0" name="Ink 79">
                  <a:extLst>
                    <a:ext uri="{FF2B5EF4-FFF2-40B4-BE49-F238E27FC236}">
                      <a16:creationId xmlns:a16="http://schemas.microsoft.com/office/drawing/2014/main" id="{E16D34DA-1E32-0742-BD26-6A80556C2F55}"/>
                    </a:ext>
                  </a:extLst>
                </p14:cNvPr>
                <p14:cNvContentPartPr/>
                <p14:nvPr/>
              </p14:nvContentPartPr>
              <p14:xfrm>
                <a:off x="368257" y="4588200"/>
                <a:ext cx="204480" cy="151560"/>
              </p14:xfrm>
            </p:contentPart>
          </mc:Choice>
          <mc:Fallback>
            <p:pic>
              <p:nvPicPr>
                <p:cNvPr id="80" name="Ink 79">
                  <a:extLst>
                    <a:ext uri="{FF2B5EF4-FFF2-40B4-BE49-F238E27FC236}">
                      <a16:creationId xmlns:a16="http://schemas.microsoft.com/office/drawing/2014/main" id="{E16D34DA-1E32-0742-BD26-6A80556C2F55}"/>
                    </a:ext>
                  </a:extLst>
                </p:cNvPr>
                <p:cNvPicPr/>
                <p:nvPr/>
              </p:nvPicPr>
              <p:blipFill>
                <a:blip r:embed="rId141"/>
                <a:stretch>
                  <a:fillRect/>
                </a:stretch>
              </p:blipFill>
              <p:spPr>
                <a:xfrm>
                  <a:off x="353137" y="4572720"/>
                  <a:ext cx="235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Ink 80">
                  <a:extLst>
                    <a:ext uri="{FF2B5EF4-FFF2-40B4-BE49-F238E27FC236}">
                      <a16:creationId xmlns:a16="http://schemas.microsoft.com/office/drawing/2014/main" id="{C8811DF2-D5A6-7D41-AA44-ECBC28908DF8}"/>
                    </a:ext>
                  </a:extLst>
                </p14:cNvPr>
                <p14:cNvContentPartPr/>
                <p14:nvPr/>
              </p14:nvContentPartPr>
              <p14:xfrm>
                <a:off x="626737" y="4615920"/>
                <a:ext cx="71280" cy="92520"/>
              </p14:xfrm>
            </p:contentPart>
          </mc:Choice>
          <mc:Fallback>
            <p:pic>
              <p:nvPicPr>
                <p:cNvPr id="81" name="Ink 80">
                  <a:extLst>
                    <a:ext uri="{FF2B5EF4-FFF2-40B4-BE49-F238E27FC236}">
                      <a16:creationId xmlns:a16="http://schemas.microsoft.com/office/drawing/2014/main" id="{C8811DF2-D5A6-7D41-AA44-ECBC28908DF8}"/>
                    </a:ext>
                  </a:extLst>
                </p:cNvPr>
                <p:cNvPicPr/>
                <p:nvPr/>
              </p:nvPicPr>
              <p:blipFill>
                <a:blip r:embed="rId143"/>
                <a:stretch>
                  <a:fillRect/>
                </a:stretch>
              </p:blipFill>
              <p:spPr>
                <a:xfrm>
                  <a:off x="611257" y="4600800"/>
                  <a:ext cx="101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Ink 81">
                  <a:extLst>
                    <a:ext uri="{FF2B5EF4-FFF2-40B4-BE49-F238E27FC236}">
                      <a16:creationId xmlns:a16="http://schemas.microsoft.com/office/drawing/2014/main" id="{6AB4A6D4-C6A7-0245-8E17-1E44839DB92E}"/>
                    </a:ext>
                  </a:extLst>
                </p14:cNvPr>
                <p14:cNvContentPartPr/>
                <p14:nvPr/>
              </p14:nvContentPartPr>
              <p14:xfrm>
                <a:off x="671017" y="4527720"/>
                <a:ext cx="441000" cy="323280"/>
              </p14:xfrm>
            </p:contentPart>
          </mc:Choice>
          <mc:Fallback>
            <p:pic>
              <p:nvPicPr>
                <p:cNvPr id="82" name="Ink 81">
                  <a:extLst>
                    <a:ext uri="{FF2B5EF4-FFF2-40B4-BE49-F238E27FC236}">
                      <a16:creationId xmlns:a16="http://schemas.microsoft.com/office/drawing/2014/main" id="{6AB4A6D4-C6A7-0245-8E17-1E44839DB92E}"/>
                    </a:ext>
                  </a:extLst>
                </p:cNvPr>
                <p:cNvPicPr/>
                <p:nvPr/>
              </p:nvPicPr>
              <p:blipFill>
                <a:blip r:embed="rId145"/>
                <a:stretch>
                  <a:fillRect/>
                </a:stretch>
              </p:blipFill>
              <p:spPr>
                <a:xfrm>
                  <a:off x="655537" y="4512240"/>
                  <a:ext cx="4716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3" name="Ink 82">
                  <a:extLst>
                    <a:ext uri="{FF2B5EF4-FFF2-40B4-BE49-F238E27FC236}">
                      <a16:creationId xmlns:a16="http://schemas.microsoft.com/office/drawing/2014/main" id="{7C2BAA55-CD00-AC47-9201-37473D7D2D57}"/>
                    </a:ext>
                  </a:extLst>
                </p14:cNvPr>
                <p14:cNvContentPartPr/>
                <p14:nvPr/>
              </p14:nvContentPartPr>
              <p14:xfrm>
                <a:off x="1128217" y="4586400"/>
                <a:ext cx="181440" cy="150840"/>
              </p14:xfrm>
            </p:contentPart>
          </mc:Choice>
          <mc:Fallback>
            <p:pic>
              <p:nvPicPr>
                <p:cNvPr id="83" name="Ink 82">
                  <a:extLst>
                    <a:ext uri="{FF2B5EF4-FFF2-40B4-BE49-F238E27FC236}">
                      <a16:creationId xmlns:a16="http://schemas.microsoft.com/office/drawing/2014/main" id="{7C2BAA55-CD00-AC47-9201-37473D7D2D57}"/>
                    </a:ext>
                  </a:extLst>
                </p:cNvPr>
                <p:cNvPicPr/>
                <p:nvPr/>
              </p:nvPicPr>
              <p:blipFill>
                <a:blip r:embed="rId147"/>
                <a:stretch>
                  <a:fillRect/>
                </a:stretch>
              </p:blipFill>
              <p:spPr>
                <a:xfrm>
                  <a:off x="1112737" y="4571280"/>
                  <a:ext cx="212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4" name="Ink 83">
                  <a:extLst>
                    <a:ext uri="{FF2B5EF4-FFF2-40B4-BE49-F238E27FC236}">
                      <a16:creationId xmlns:a16="http://schemas.microsoft.com/office/drawing/2014/main" id="{5E551169-3781-5A49-A2F8-6C1C93508867}"/>
                    </a:ext>
                  </a:extLst>
                </p14:cNvPr>
                <p14:cNvContentPartPr/>
                <p14:nvPr/>
              </p14:nvContentPartPr>
              <p14:xfrm>
                <a:off x="1423057" y="4394880"/>
                <a:ext cx="69480" cy="333000"/>
              </p14:xfrm>
            </p:contentPart>
          </mc:Choice>
          <mc:Fallback>
            <p:pic>
              <p:nvPicPr>
                <p:cNvPr id="84" name="Ink 83">
                  <a:extLst>
                    <a:ext uri="{FF2B5EF4-FFF2-40B4-BE49-F238E27FC236}">
                      <a16:creationId xmlns:a16="http://schemas.microsoft.com/office/drawing/2014/main" id="{5E551169-3781-5A49-A2F8-6C1C93508867}"/>
                    </a:ext>
                  </a:extLst>
                </p:cNvPr>
                <p:cNvPicPr/>
                <p:nvPr/>
              </p:nvPicPr>
              <p:blipFill>
                <a:blip r:embed="rId149"/>
                <a:stretch>
                  <a:fillRect/>
                </a:stretch>
              </p:blipFill>
              <p:spPr>
                <a:xfrm>
                  <a:off x="1407937" y="4379760"/>
                  <a:ext cx="1000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5" name="Ink 84">
                  <a:extLst>
                    <a:ext uri="{FF2B5EF4-FFF2-40B4-BE49-F238E27FC236}">
                      <a16:creationId xmlns:a16="http://schemas.microsoft.com/office/drawing/2014/main" id="{4958C982-8351-F242-A58C-78B4B16405B1}"/>
                    </a:ext>
                  </a:extLst>
                </p14:cNvPr>
                <p14:cNvContentPartPr/>
                <p14:nvPr/>
              </p14:nvContentPartPr>
              <p14:xfrm>
                <a:off x="1437817" y="4497120"/>
                <a:ext cx="282960" cy="219240"/>
              </p14:xfrm>
            </p:contentPart>
          </mc:Choice>
          <mc:Fallback>
            <p:pic>
              <p:nvPicPr>
                <p:cNvPr id="85" name="Ink 84">
                  <a:extLst>
                    <a:ext uri="{FF2B5EF4-FFF2-40B4-BE49-F238E27FC236}">
                      <a16:creationId xmlns:a16="http://schemas.microsoft.com/office/drawing/2014/main" id="{4958C982-8351-F242-A58C-78B4B16405B1}"/>
                    </a:ext>
                  </a:extLst>
                </p:cNvPr>
                <p:cNvPicPr/>
                <p:nvPr/>
              </p:nvPicPr>
              <p:blipFill>
                <a:blip r:embed="rId151"/>
                <a:stretch>
                  <a:fillRect/>
                </a:stretch>
              </p:blipFill>
              <p:spPr>
                <a:xfrm>
                  <a:off x="1422697" y="4482000"/>
                  <a:ext cx="3135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6" name="Ink 85">
                  <a:extLst>
                    <a:ext uri="{FF2B5EF4-FFF2-40B4-BE49-F238E27FC236}">
                      <a16:creationId xmlns:a16="http://schemas.microsoft.com/office/drawing/2014/main" id="{5FB76C12-3BF3-4140-A544-E0A73BC14425}"/>
                    </a:ext>
                  </a:extLst>
                </p14:cNvPr>
                <p14:cNvContentPartPr/>
                <p14:nvPr/>
              </p14:nvContentPartPr>
              <p14:xfrm>
                <a:off x="2278417" y="4380120"/>
                <a:ext cx="33480" cy="325800"/>
              </p14:xfrm>
            </p:contentPart>
          </mc:Choice>
          <mc:Fallback>
            <p:pic>
              <p:nvPicPr>
                <p:cNvPr id="86" name="Ink 85">
                  <a:extLst>
                    <a:ext uri="{FF2B5EF4-FFF2-40B4-BE49-F238E27FC236}">
                      <a16:creationId xmlns:a16="http://schemas.microsoft.com/office/drawing/2014/main" id="{5FB76C12-3BF3-4140-A544-E0A73BC14425}"/>
                    </a:ext>
                  </a:extLst>
                </p:cNvPr>
                <p:cNvPicPr/>
                <p:nvPr/>
              </p:nvPicPr>
              <p:blipFill>
                <a:blip r:embed="rId153"/>
                <a:stretch>
                  <a:fillRect/>
                </a:stretch>
              </p:blipFill>
              <p:spPr>
                <a:xfrm>
                  <a:off x="2263297" y="4365000"/>
                  <a:ext cx="637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7" name="Ink 86">
                  <a:extLst>
                    <a:ext uri="{FF2B5EF4-FFF2-40B4-BE49-F238E27FC236}">
                      <a16:creationId xmlns:a16="http://schemas.microsoft.com/office/drawing/2014/main" id="{5D04416D-45F2-FD4E-9871-84E03941EB32}"/>
                    </a:ext>
                  </a:extLst>
                </p14:cNvPr>
                <p14:cNvContentPartPr/>
                <p14:nvPr/>
              </p14:nvContentPartPr>
              <p14:xfrm>
                <a:off x="2248897" y="4520880"/>
                <a:ext cx="273960" cy="193320"/>
              </p14:xfrm>
            </p:contentPart>
          </mc:Choice>
          <mc:Fallback>
            <p:pic>
              <p:nvPicPr>
                <p:cNvPr id="87" name="Ink 86">
                  <a:extLst>
                    <a:ext uri="{FF2B5EF4-FFF2-40B4-BE49-F238E27FC236}">
                      <a16:creationId xmlns:a16="http://schemas.microsoft.com/office/drawing/2014/main" id="{5D04416D-45F2-FD4E-9871-84E03941EB32}"/>
                    </a:ext>
                  </a:extLst>
                </p:cNvPr>
                <p:cNvPicPr/>
                <p:nvPr/>
              </p:nvPicPr>
              <p:blipFill>
                <a:blip r:embed="rId155"/>
                <a:stretch>
                  <a:fillRect/>
                </a:stretch>
              </p:blipFill>
              <p:spPr>
                <a:xfrm>
                  <a:off x="2233777" y="4505760"/>
                  <a:ext cx="304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8" name="Ink 87">
                  <a:extLst>
                    <a:ext uri="{FF2B5EF4-FFF2-40B4-BE49-F238E27FC236}">
                      <a16:creationId xmlns:a16="http://schemas.microsoft.com/office/drawing/2014/main" id="{01971A0D-84A8-BC40-BFA3-D2829529B73C}"/>
                    </a:ext>
                  </a:extLst>
                </p14:cNvPr>
                <p14:cNvContentPartPr/>
                <p14:nvPr/>
              </p14:nvContentPartPr>
              <p14:xfrm>
                <a:off x="2897977" y="4306320"/>
                <a:ext cx="37440" cy="326880"/>
              </p14:xfrm>
            </p:contentPart>
          </mc:Choice>
          <mc:Fallback>
            <p:pic>
              <p:nvPicPr>
                <p:cNvPr id="88" name="Ink 87">
                  <a:extLst>
                    <a:ext uri="{FF2B5EF4-FFF2-40B4-BE49-F238E27FC236}">
                      <a16:creationId xmlns:a16="http://schemas.microsoft.com/office/drawing/2014/main" id="{01971A0D-84A8-BC40-BFA3-D2829529B73C}"/>
                    </a:ext>
                  </a:extLst>
                </p:cNvPr>
                <p:cNvPicPr/>
                <p:nvPr/>
              </p:nvPicPr>
              <p:blipFill>
                <a:blip r:embed="rId157"/>
                <a:stretch>
                  <a:fillRect/>
                </a:stretch>
              </p:blipFill>
              <p:spPr>
                <a:xfrm>
                  <a:off x="2882497" y="4291200"/>
                  <a:ext cx="6768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9" name="Ink 88">
                  <a:extLst>
                    <a:ext uri="{FF2B5EF4-FFF2-40B4-BE49-F238E27FC236}">
                      <a16:creationId xmlns:a16="http://schemas.microsoft.com/office/drawing/2014/main" id="{FFD30A2B-BC8D-8442-A1C7-A06740FE34AE}"/>
                    </a:ext>
                  </a:extLst>
                </p14:cNvPr>
                <p14:cNvContentPartPr/>
                <p14:nvPr/>
              </p14:nvContentPartPr>
              <p14:xfrm>
                <a:off x="2838937" y="4240440"/>
                <a:ext cx="878400" cy="437760"/>
              </p14:xfrm>
            </p:contentPart>
          </mc:Choice>
          <mc:Fallback>
            <p:pic>
              <p:nvPicPr>
                <p:cNvPr id="89" name="Ink 88">
                  <a:extLst>
                    <a:ext uri="{FF2B5EF4-FFF2-40B4-BE49-F238E27FC236}">
                      <a16:creationId xmlns:a16="http://schemas.microsoft.com/office/drawing/2014/main" id="{FFD30A2B-BC8D-8442-A1C7-A06740FE34AE}"/>
                    </a:ext>
                  </a:extLst>
                </p:cNvPr>
                <p:cNvPicPr/>
                <p:nvPr/>
              </p:nvPicPr>
              <p:blipFill>
                <a:blip r:embed="rId159"/>
                <a:stretch>
                  <a:fillRect/>
                </a:stretch>
              </p:blipFill>
              <p:spPr>
                <a:xfrm>
                  <a:off x="2823817" y="4225320"/>
                  <a:ext cx="90900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0" name="Ink 89">
                  <a:extLst>
                    <a:ext uri="{FF2B5EF4-FFF2-40B4-BE49-F238E27FC236}">
                      <a16:creationId xmlns:a16="http://schemas.microsoft.com/office/drawing/2014/main" id="{617AFE84-9BA7-5143-B98D-59B74CB86A69}"/>
                    </a:ext>
                  </a:extLst>
                </p14:cNvPr>
                <p14:cNvContentPartPr/>
                <p14:nvPr/>
              </p14:nvContentPartPr>
              <p14:xfrm>
                <a:off x="3458137" y="4291560"/>
                <a:ext cx="360" cy="360"/>
              </p14:xfrm>
            </p:contentPart>
          </mc:Choice>
          <mc:Fallback>
            <p:pic>
              <p:nvPicPr>
                <p:cNvPr id="90" name="Ink 89">
                  <a:extLst>
                    <a:ext uri="{FF2B5EF4-FFF2-40B4-BE49-F238E27FC236}">
                      <a16:creationId xmlns:a16="http://schemas.microsoft.com/office/drawing/2014/main" id="{617AFE84-9BA7-5143-B98D-59B74CB86A69}"/>
                    </a:ext>
                  </a:extLst>
                </p:cNvPr>
                <p:cNvPicPr/>
                <p:nvPr/>
              </p:nvPicPr>
              <p:blipFill>
                <a:blip r:embed="rId105"/>
                <a:stretch>
                  <a:fillRect/>
                </a:stretch>
              </p:blipFill>
              <p:spPr>
                <a:xfrm>
                  <a:off x="3443017" y="427644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Ink 90">
                  <a:extLst>
                    <a:ext uri="{FF2B5EF4-FFF2-40B4-BE49-F238E27FC236}">
                      <a16:creationId xmlns:a16="http://schemas.microsoft.com/office/drawing/2014/main" id="{862B3B8F-2744-CD45-B7D3-BD51AF2E04CD}"/>
                    </a:ext>
                  </a:extLst>
                </p14:cNvPr>
                <p14:cNvContentPartPr/>
                <p14:nvPr/>
              </p14:nvContentPartPr>
              <p14:xfrm>
                <a:off x="358537" y="5102640"/>
                <a:ext cx="5040" cy="159840"/>
              </p14:xfrm>
            </p:contentPart>
          </mc:Choice>
          <mc:Fallback>
            <p:pic>
              <p:nvPicPr>
                <p:cNvPr id="91" name="Ink 90">
                  <a:extLst>
                    <a:ext uri="{FF2B5EF4-FFF2-40B4-BE49-F238E27FC236}">
                      <a16:creationId xmlns:a16="http://schemas.microsoft.com/office/drawing/2014/main" id="{862B3B8F-2744-CD45-B7D3-BD51AF2E04CD}"/>
                    </a:ext>
                  </a:extLst>
                </p:cNvPr>
                <p:cNvPicPr/>
                <p:nvPr/>
              </p:nvPicPr>
              <p:blipFill>
                <a:blip r:embed="rId162"/>
                <a:stretch>
                  <a:fillRect/>
                </a:stretch>
              </p:blipFill>
              <p:spPr>
                <a:xfrm>
                  <a:off x="343417" y="5087520"/>
                  <a:ext cx="35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Ink 91">
                  <a:extLst>
                    <a:ext uri="{FF2B5EF4-FFF2-40B4-BE49-F238E27FC236}">
                      <a16:creationId xmlns:a16="http://schemas.microsoft.com/office/drawing/2014/main" id="{02960CE1-2E89-6F4D-9E13-4C903A7ADFA5}"/>
                    </a:ext>
                  </a:extLst>
                </p14:cNvPr>
                <p14:cNvContentPartPr/>
                <p14:nvPr/>
              </p14:nvContentPartPr>
              <p14:xfrm>
                <a:off x="302017" y="4970160"/>
                <a:ext cx="360" cy="2880"/>
              </p14:xfrm>
            </p:contentPart>
          </mc:Choice>
          <mc:Fallback>
            <p:pic>
              <p:nvPicPr>
                <p:cNvPr id="92" name="Ink 91">
                  <a:extLst>
                    <a:ext uri="{FF2B5EF4-FFF2-40B4-BE49-F238E27FC236}">
                      <a16:creationId xmlns:a16="http://schemas.microsoft.com/office/drawing/2014/main" id="{02960CE1-2E89-6F4D-9E13-4C903A7ADFA5}"/>
                    </a:ext>
                  </a:extLst>
                </p:cNvPr>
                <p:cNvPicPr/>
                <p:nvPr/>
              </p:nvPicPr>
              <p:blipFill>
                <a:blip r:embed="rId164"/>
                <a:stretch>
                  <a:fillRect/>
                </a:stretch>
              </p:blipFill>
              <p:spPr>
                <a:xfrm>
                  <a:off x="286897" y="4954680"/>
                  <a:ext cx="30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3" name="Ink 92">
                  <a:extLst>
                    <a:ext uri="{FF2B5EF4-FFF2-40B4-BE49-F238E27FC236}">
                      <a16:creationId xmlns:a16="http://schemas.microsoft.com/office/drawing/2014/main" id="{FA410F04-B527-F547-A19F-415782AC7CB5}"/>
                    </a:ext>
                  </a:extLst>
                </p14:cNvPr>
                <p14:cNvContentPartPr/>
                <p14:nvPr/>
              </p14:nvContentPartPr>
              <p14:xfrm>
                <a:off x="492097" y="5071320"/>
                <a:ext cx="145080" cy="164520"/>
              </p14:xfrm>
            </p:contentPart>
          </mc:Choice>
          <mc:Fallback>
            <p:pic>
              <p:nvPicPr>
                <p:cNvPr id="93" name="Ink 92">
                  <a:extLst>
                    <a:ext uri="{FF2B5EF4-FFF2-40B4-BE49-F238E27FC236}">
                      <a16:creationId xmlns:a16="http://schemas.microsoft.com/office/drawing/2014/main" id="{FA410F04-B527-F547-A19F-415782AC7CB5}"/>
                    </a:ext>
                  </a:extLst>
                </p:cNvPr>
                <p:cNvPicPr/>
                <p:nvPr/>
              </p:nvPicPr>
              <p:blipFill>
                <a:blip r:embed="rId166"/>
                <a:stretch>
                  <a:fillRect/>
                </a:stretch>
              </p:blipFill>
              <p:spPr>
                <a:xfrm>
                  <a:off x="476977" y="5056200"/>
                  <a:ext cx="175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4" name="Ink 93">
                  <a:extLst>
                    <a:ext uri="{FF2B5EF4-FFF2-40B4-BE49-F238E27FC236}">
                      <a16:creationId xmlns:a16="http://schemas.microsoft.com/office/drawing/2014/main" id="{B62A98B5-B8EA-584B-8362-99F4EF6A2663}"/>
                    </a:ext>
                  </a:extLst>
                </p14:cNvPr>
                <p14:cNvContentPartPr/>
                <p14:nvPr/>
              </p14:nvContentPartPr>
              <p14:xfrm>
                <a:off x="709177" y="5073120"/>
                <a:ext cx="133920" cy="142560"/>
              </p14:xfrm>
            </p:contentPart>
          </mc:Choice>
          <mc:Fallback>
            <p:pic>
              <p:nvPicPr>
                <p:cNvPr id="94" name="Ink 93">
                  <a:extLst>
                    <a:ext uri="{FF2B5EF4-FFF2-40B4-BE49-F238E27FC236}">
                      <a16:creationId xmlns:a16="http://schemas.microsoft.com/office/drawing/2014/main" id="{B62A98B5-B8EA-584B-8362-99F4EF6A2663}"/>
                    </a:ext>
                  </a:extLst>
                </p:cNvPr>
                <p:cNvPicPr/>
                <p:nvPr/>
              </p:nvPicPr>
              <p:blipFill>
                <a:blip r:embed="rId168"/>
                <a:stretch>
                  <a:fillRect/>
                </a:stretch>
              </p:blipFill>
              <p:spPr>
                <a:xfrm>
                  <a:off x="694057" y="5058000"/>
                  <a:ext cx="164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5" name="Ink 94">
                  <a:extLst>
                    <a:ext uri="{FF2B5EF4-FFF2-40B4-BE49-F238E27FC236}">
                      <a16:creationId xmlns:a16="http://schemas.microsoft.com/office/drawing/2014/main" id="{5AE05C4C-8451-CB42-984C-73EF7D52E500}"/>
                    </a:ext>
                  </a:extLst>
                </p14:cNvPr>
                <p14:cNvContentPartPr/>
                <p14:nvPr/>
              </p14:nvContentPartPr>
              <p14:xfrm>
                <a:off x="906817" y="5076360"/>
                <a:ext cx="190440" cy="147600"/>
              </p14:xfrm>
            </p:contentPart>
          </mc:Choice>
          <mc:Fallback>
            <p:pic>
              <p:nvPicPr>
                <p:cNvPr id="95" name="Ink 94">
                  <a:extLst>
                    <a:ext uri="{FF2B5EF4-FFF2-40B4-BE49-F238E27FC236}">
                      <a16:creationId xmlns:a16="http://schemas.microsoft.com/office/drawing/2014/main" id="{5AE05C4C-8451-CB42-984C-73EF7D52E500}"/>
                    </a:ext>
                  </a:extLst>
                </p:cNvPr>
                <p:cNvPicPr/>
                <p:nvPr/>
              </p:nvPicPr>
              <p:blipFill>
                <a:blip r:embed="rId170"/>
                <a:stretch>
                  <a:fillRect/>
                </a:stretch>
              </p:blipFill>
              <p:spPr>
                <a:xfrm>
                  <a:off x="891697" y="5060880"/>
                  <a:ext cx="221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6" name="Ink 95">
                  <a:extLst>
                    <a:ext uri="{FF2B5EF4-FFF2-40B4-BE49-F238E27FC236}">
                      <a16:creationId xmlns:a16="http://schemas.microsoft.com/office/drawing/2014/main" id="{208CE1E5-57F4-3944-A055-30E01347B8E6}"/>
                    </a:ext>
                  </a:extLst>
                </p14:cNvPr>
                <p14:cNvContentPartPr/>
                <p14:nvPr/>
              </p14:nvContentPartPr>
              <p14:xfrm>
                <a:off x="1186897" y="4925880"/>
                <a:ext cx="343440" cy="264600"/>
              </p14:xfrm>
            </p:contentPart>
          </mc:Choice>
          <mc:Fallback>
            <p:pic>
              <p:nvPicPr>
                <p:cNvPr id="96" name="Ink 95">
                  <a:extLst>
                    <a:ext uri="{FF2B5EF4-FFF2-40B4-BE49-F238E27FC236}">
                      <a16:creationId xmlns:a16="http://schemas.microsoft.com/office/drawing/2014/main" id="{208CE1E5-57F4-3944-A055-30E01347B8E6}"/>
                    </a:ext>
                  </a:extLst>
                </p:cNvPr>
                <p:cNvPicPr/>
                <p:nvPr/>
              </p:nvPicPr>
              <p:blipFill>
                <a:blip r:embed="rId172"/>
                <a:stretch>
                  <a:fillRect/>
                </a:stretch>
              </p:blipFill>
              <p:spPr>
                <a:xfrm>
                  <a:off x="1171777" y="4910400"/>
                  <a:ext cx="3736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7" name="Ink 96">
                  <a:extLst>
                    <a:ext uri="{FF2B5EF4-FFF2-40B4-BE49-F238E27FC236}">
                      <a16:creationId xmlns:a16="http://schemas.microsoft.com/office/drawing/2014/main" id="{DB02FF36-5435-2A4A-96CA-CADE7070D9E7}"/>
                    </a:ext>
                  </a:extLst>
                </p14:cNvPr>
                <p14:cNvContentPartPr/>
                <p14:nvPr/>
              </p14:nvContentPartPr>
              <p14:xfrm>
                <a:off x="1608817" y="4999680"/>
                <a:ext cx="158400" cy="202320"/>
              </p14:xfrm>
            </p:contentPart>
          </mc:Choice>
          <mc:Fallback>
            <p:pic>
              <p:nvPicPr>
                <p:cNvPr id="97" name="Ink 96">
                  <a:extLst>
                    <a:ext uri="{FF2B5EF4-FFF2-40B4-BE49-F238E27FC236}">
                      <a16:creationId xmlns:a16="http://schemas.microsoft.com/office/drawing/2014/main" id="{DB02FF36-5435-2A4A-96CA-CADE7070D9E7}"/>
                    </a:ext>
                  </a:extLst>
                </p:cNvPr>
                <p:cNvPicPr/>
                <p:nvPr/>
              </p:nvPicPr>
              <p:blipFill>
                <a:blip r:embed="rId174"/>
                <a:stretch>
                  <a:fillRect/>
                </a:stretch>
              </p:blipFill>
              <p:spPr>
                <a:xfrm>
                  <a:off x="1593337" y="4984200"/>
                  <a:ext cx="189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8" name="Ink 97">
                  <a:extLst>
                    <a:ext uri="{FF2B5EF4-FFF2-40B4-BE49-F238E27FC236}">
                      <a16:creationId xmlns:a16="http://schemas.microsoft.com/office/drawing/2014/main" id="{988DA16E-DB3C-264A-981F-0E32B62CB7CB}"/>
                    </a:ext>
                  </a:extLst>
                </p14:cNvPr>
                <p14:cNvContentPartPr/>
                <p14:nvPr/>
              </p14:nvContentPartPr>
              <p14:xfrm>
                <a:off x="1865497" y="4837320"/>
                <a:ext cx="57960" cy="320040"/>
              </p14:xfrm>
            </p:contentPart>
          </mc:Choice>
          <mc:Fallback>
            <p:pic>
              <p:nvPicPr>
                <p:cNvPr id="98" name="Ink 97">
                  <a:extLst>
                    <a:ext uri="{FF2B5EF4-FFF2-40B4-BE49-F238E27FC236}">
                      <a16:creationId xmlns:a16="http://schemas.microsoft.com/office/drawing/2014/main" id="{988DA16E-DB3C-264A-981F-0E32B62CB7CB}"/>
                    </a:ext>
                  </a:extLst>
                </p:cNvPr>
                <p:cNvPicPr/>
                <p:nvPr/>
              </p:nvPicPr>
              <p:blipFill>
                <a:blip r:embed="rId176"/>
                <a:stretch>
                  <a:fillRect/>
                </a:stretch>
              </p:blipFill>
              <p:spPr>
                <a:xfrm>
                  <a:off x="1850377" y="4822200"/>
                  <a:ext cx="882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9" name="Ink 98">
                  <a:extLst>
                    <a:ext uri="{FF2B5EF4-FFF2-40B4-BE49-F238E27FC236}">
                      <a16:creationId xmlns:a16="http://schemas.microsoft.com/office/drawing/2014/main" id="{7DEFEBEB-6E4F-684F-AA72-D839C77BD663}"/>
                    </a:ext>
                  </a:extLst>
                </p14:cNvPr>
                <p14:cNvContentPartPr/>
                <p14:nvPr/>
              </p14:nvContentPartPr>
              <p14:xfrm>
                <a:off x="1850737" y="4995000"/>
                <a:ext cx="253440" cy="149040"/>
              </p14:xfrm>
            </p:contentPart>
          </mc:Choice>
          <mc:Fallback>
            <p:pic>
              <p:nvPicPr>
                <p:cNvPr id="99" name="Ink 98">
                  <a:extLst>
                    <a:ext uri="{FF2B5EF4-FFF2-40B4-BE49-F238E27FC236}">
                      <a16:creationId xmlns:a16="http://schemas.microsoft.com/office/drawing/2014/main" id="{7DEFEBEB-6E4F-684F-AA72-D839C77BD663}"/>
                    </a:ext>
                  </a:extLst>
                </p:cNvPr>
                <p:cNvPicPr/>
                <p:nvPr/>
              </p:nvPicPr>
              <p:blipFill>
                <a:blip r:embed="rId178"/>
                <a:stretch>
                  <a:fillRect/>
                </a:stretch>
              </p:blipFill>
              <p:spPr>
                <a:xfrm>
                  <a:off x="1835617" y="4979880"/>
                  <a:ext cx="283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0" name="Ink 99">
                  <a:extLst>
                    <a:ext uri="{FF2B5EF4-FFF2-40B4-BE49-F238E27FC236}">
                      <a16:creationId xmlns:a16="http://schemas.microsoft.com/office/drawing/2014/main" id="{BC307801-6729-9845-A815-1DB7CF1FD171}"/>
                    </a:ext>
                  </a:extLst>
                </p14:cNvPr>
                <p14:cNvContentPartPr/>
                <p14:nvPr/>
              </p14:nvContentPartPr>
              <p14:xfrm>
                <a:off x="2160337" y="5029200"/>
                <a:ext cx="77760" cy="66600"/>
              </p14:xfrm>
            </p:contentPart>
          </mc:Choice>
          <mc:Fallback>
            <p:pic>
              <p:nvPicPr>
                <p:cNvPr id="100" name="Ink 99">
                  <a:extLst>
                    <a:ext uri="{FF2B5EF4-FFF2-40B4-BE49-F238E27FC236}">
                      <a16:creationId xmlns:a16="http://schemas.microsoft.com/office/drawing/2014/main" id="{BC307801-6729-9845-A815-1DB7CF1FD171}"/>
                    </a:ext>
                  </a:extLst>
                </p:cNvPr>
                <p:cNvPicPr/>
                <p:nvPr/>
              </p:nvPicPr>
              <p:blipFill>
                <a:blip r:embed="rId180"/>
                <a:stretch>
                  <a:fillRect/>
                </a:stretch>
              </p:blipFill>
              <p:spPr>
                <a:xfrm>
                  <a:off x="2145217" y="5013720"/>
                  <a:ext cx="108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1" name="Ink 100">
                  <a:extLst>
                    <a:ext uri="{FF2B5EF4-FFF2-40B4-BE49-F238E27FC236}">
                      <a16:creationId xmlns:a16="http://schemas.microsoft.com/office/drawing/2014/main" id="{59B8A64A-5828-AC44-BA0B-4281ACA189DA}"/>
                    </a:ext>
                  </a:extLst>
                </p14:cNvPr>
                <p14:cNvContentPartPr/>
                <p14:nvPr/>
              </p14:nvContentPartPr>
              <p14:xfrm>
                <a:off x="2182297" y="4888440"/>
                <a:ext cx="7920" cy="7920"/>
              </p14:xfrm>
            </p:contentPart>
          </mc:Choice>
          <mc:Fallback>
            <p:pic>
              <p:nvPicPr>
                <p:cNvPr id="101" name="Ink 100">
                  <a:extLst>
                    <a:ext uri="{FF2B5EF4-FFF2-40B4-BE49-F238E27FC236}">
                      <a16:creationId xmlns:a16="http://schemas.microsoft.com/office/drawing/2014/main" id="{59B8A64A-5828-AC44-BA0B-4281ACA189DA}"/>
                    </a:ext>
                  </a:extLst>
                </p:cNvPr>
                <p:cNvPicPr/>
                <p:nvPr/>
              </p:nvPicPr>
              <p:blipFill>
                <a:blip r:embed="rId182"/>
                <a:stretch>
                  <a:fillRect/>
                </a:stretch>
              </p:blipFill>
              <p:spPr>
                <a:xfrm>
                  <a:off x="2167177" y="4873320"/>
                  <a:ext cx="3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4" name="Ink 103">
                  <a:extLst>
                    <a:ext uri="{FF2B5EF4-FFF2-40B4-BE49-F238E27FC236}">
                      <a16:creationId xmlns:a16="http://schemas.microsoft.com/office/drawing/2014/main" id="{77C2FFC2-1FC9-5348-89EE-93FE8A406CBF}"/>
                    </a:ext>
                  </a:extLst>
                </p14:cNvPr>
                <p14:cNvContentPartPr/>
                <p14:nvPr/>
              </p14:nvContentPartPr>
              <p14:xfrm>
                <a:off x="2243497" y="4991760"/>
                <a:ext cx="148320" cy="187920"/>
              </p14:xfrm>
            </p:contentPart>
          </mc:Choice>
          <mc:Fallback>
            <p:pic>
              <p:nvPicPr>
                <p:cNvPr id="104" name="Ink 103">
                  <a:extLst>
                    <a:ext uri="{FF2B5EF4-FFF2-40B4-BE49-F238E27FC236}">
                      <a16:creationId xmlns:a16="http://schemas.microsoft.com/office/drawing/2014/main" id="{77C2FFC2-1FC9-5348-89EE-93FE8A406CBF}"/>
                    </a:ext>
                  </a:extLst>
                </p:cNvPr>
                <p:cNvPicPr/>
                <p:nvPr/>
              </p:nvPicPr>
              <p:blipFill>
                <a:blip r:embed="rId184"/>
                <a:stretch>
                  <a:fillRect/>
                </a:stretch>
              </p:blipFill>
              <p:spPr>
                <a:xfrm>
                  <a:off x="2228377" y="4976640"/>
                  <a:ext cx="178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5" name="Ink 104">
                  <a:extLst>
                    <a:ext uri="{FF2B5EF4-FFF2-40B4-BE49-F238E27FC236}">
                      <a16:creationId xmlns:a16="http://schemas.microsoft.com/office/drawing/2014/main" id="{D0C25B38-208C-8C42-B2B9-7ACC3CBFFF0D}"/>
                    </a:ext>
                  </a:extLst>
                </p14:cNvPr>
                <p14:cNvContentPartPr/>
                <p14:nvPr/>
              </p14:nvContentPartPr>
              <p14:xfrm>
                <a:off x="2614657" y="4996800"/>
                <a:ext cx="141120" cy="449280"/>
              </p14:xfrm>
            </p:contentPart>
          </mc:Choice>
          <mc:Fallback>
            <p:pic>
              <p:nvPicPr>
                <p:cNvPr id="105" name="Ink 104">
                  <a:extLst>
                    <a:ext uri="{FF2B5EF4-FFF2-40B4-BE49-F238E27FC236}">
                      <a16:creationId xmlns:a16="http://schemas.microsoft.com/office/drawing/2014/main" id="{D0C25B38-208C-8C42-B2B9-7ACC3CBFFF0D}"/>
                    </a:ext>
                  </a:extLst>
                </p:cNvPr>
                <p:cNvPicPr/>
                <p:nvPr/>
              </p:nvPicPr>
              <p:blipFill>
                <a:blip r:embed="rId186"/>
                <a:stretch>
                  <a:fillRect/>
                </a:stretch>
              </p:blipFill>
              <p:spPr>
                <a:xfrm>
                  <a:off x="2599537" y="4981680"/>
                  <a:ext cx="17172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6" name="Ink 105">
                  <a:extLst>
                    <a:ext uri="{FF2B5EF4-FFF2-40B4-BE49-F238E27FC236}">
                      <a16:creationId xmlns:a16="http://schemas.microsoft.com/office/drawing/2014/main" id="{901C9469-4559-9749-9803-E71ED0FFB10F}"/>
                    </a:ext>
                  </a:extLst>
                </p14:cNvPr>
                <p14:cNvContentPartPr/>
                <p14:nvPr/>
              </p14:nvContentPartPr>
              <p14:xfrm>
                <a:off x="2800777" y="5005800"/>
                <a:ext cx="133560" cy="172800"/>
              </p14:xfrm>
            </p:contentPart>
          </mc:Choice>
          <mc:Fallback>
            <p:pic>
              <p:nvPicPr>
                <p:cNvPr id="106" name="Ink 105">
                  <a:extLst>
                    <a:ext uri="{FF2B5EF4-FFF2-40B4-BE49-F238E27FC236}">
                      <a16:creationId xmlns:a16="http://schemas.microsoft.com/office/drawing/2014/main" id="{901C9469-4559-9749-9803-E71ED0FFB10F}"/>
                    </a:ext>
                  </a:extLst>
                </p:cNvPr>
                <p:cNvPicPr/>
                <p:nvPr/>
              </p:nvPicPr>
              <p:blipFill>
                <a:blip r:embed="rId188"/>
                <a:stretch>
                  <a:fillRect/>
                </a:stretch>
              </p:blipFill>
              <p:spPr>
                <a:xfrm>
                  <a:off x="2785297" y="4990680"/>
                  <a:ext cx="164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7" name="Ink 106">
                  <a:extLst>
                    <a:ext uri="{FF2B5EF4-FFF2-40B4-BE49-F238E27FC236}">
                      <a16:creationId xmlns:a16="http://schemas.microsoft.com/office/drawing/2014/main" id="{15AAFED8-F64A-8143-B2AC-B173FF3D8108}"/>
                    </a:ext>
                  </a:extLst>
                </p14:cNvPr>
                <p14:cNvContentPartPr/>
                <p14:nvPr/>
              </p14:nvContentPartPr>
              <p14:xfrm>
                <a:off x="2986537" y="5058360"/>
                <a:ext cx="45360" cy="105480"/>
              </p14:xfrm>
            </p:contentPart>
          </mc:Choice>
          <mc:Fallback>
            <p:pic>
              <p:nvPicPr>
                <p:cNvPr id="107" name="Ink 106">
                  <a:extLst>
                    <a:ext uri="{FF2B5EF4-FFF2-40B4-BE49-F238E27FC236}">
                      <a16:creationId xmlns:a16="http://schemas.microsoft.com/office/drawing/2014/main" id="{15AAFED8-F64A-8143-B2AC-B173FF3D8108}"/>
                    </a:ext>
                  </a:extLst>
                </p:cNvPr>
                <p:cNvPicPr/>
                <p:nvPr/>
              </p:nvPicPr>
              <p:blipFill>
                <a:blip r:embed="rId190"/>
                <a:stretch>
                  <a:fillRect/>
                </a:stretch>
              </p:blipFill>
              <p:spPr>
                <a:xfrm>
                  <a:off x="2971057" y="5043240"/>
                  <a:ext cx="75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8" name="Ink 107">
                  <a:extLst>
                    <a:ext uri="{FF2B5EF4-FFF2-40B4-BE49-F238E27FC236}">
                      <a16:creationId xmlns:a16="http://schemas.microsoft.com/office/drawing/2014/main" id="{68910BE2-CA52-2C4F-B3B4-C759B49A265C}"/>
                    </a:ext>
                  </a:extLst>
                </p14:cNvPr>
                <p14:cNvContentPartPr/>
                <p14:nvPr/>
              </p14:nvContentPartPr>
              <p14:xfrm>
                <a:off x="2971417" y="4955400"/>
                <a:ext cx="360" cy="360"/>
              </p14:xfrm>
            </p:contentPart>
          </mc:Choice>
          <mc:Fallback>
            <p:pic>
              <p:nvPicPr>
                <p:cNvPr id="108" name="Ink 107">
                  <a:extLst>
                    <a:ext uri="{FF2B5EF4-FFF2-40B4-BE49-F238E27FC236}">
                      <a16:creationId xmlns:a16="http://schemas.microsoft.com/office/drawing/2014/main" id="{68910BE2-CA52-2C4F-B3B4-C759B49A265C}"/>
                    </a:ext>
                  </a:extLst>
                </p:cNvPr>
                <p:cNvPicPr/>
                <p:nvPr/>
              </p:nvPicPr>
              <p:blipFill>
                <a:blip r:embed="rId105"/>
                <a:stretch>
                  <a:fillRect/>
                </a:stretch>
              </p:blipFill>
              <p:spPr>
                <a:xfrm>
                  <a:off x="2956297" y="49399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9" name="Ink 108">
                  <a:extLst>
                    <a:ext uri="{FF2B5EF4-FFF2-40B4-BE49-F238E27FC236}">
                      <a16:creationId xmlns:a16="http://schemas.microsoft.com/office/drawing/2014/main" id="{E52F6D25-449A-9F4E-800E-B7E4946A6A53}"/>
                    </a:ext>
                  </a:extLst>
                </p14:cNvPr>
                <p14:cNvContentPartPr/>
                <p14:nvPr/>
              </p14:nvContentPartPr>
              <p14:xfrm>
                <a:off x="3080497" y="4773240"/>
                <a:ext cx="264960" cy="428040"/>
              </p14:xfrm>
            </p:contentPart>
          </mc:Choice>
          <mc:Fallback>
            <p:pic>
              <p:nvPicPr>
                <p:cNvPr id="109" name="Ink 108">
                  <a:extLst>
                    <a:ext uri="{FF2B5EF4-FFF2-40B4-BE49-F238E27FC236}">
                      <a16:creationId xmlns:a16="http://schemas.microsoft.com/office/drawing/2014/main" id="{E52F6D25-449A-9F4E-800E-B7E4946A6A53}"/>
                    </a:ext>
                  </a:extLst>
                </p:cNvPr>
                <p:cNvPicPr/>
                <p:nvPr/>
              </p:nvPicPr>
              <p:blipFill>
                <a:blip r:embed="rId193"/>
                <a:stretch>
                  <a:fillRect/>
                </a:stretch>
              </p:blipFill>
              <p:spPr>
                <a:xfrm>
                  <a:off x="3065377" y="4757760"/>
                  <a:ext cx="29556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0" name="Ink 109">
                  <a:extLst>
                    <a:ext uri="{FF2B5EF4-FFF2-40B4-BE49-F238E27FC236}">
                      <a16:creationId xmlns:a16="http://schemas.microsoft.com/office/drawing/2014/main" id="{72AF1FB3-A96A-F349-BAD1-4FE3B4C529A1}"/>
                    </a:ext>
                  </a:extLst>
                </p14:cNvPr>
                <p14:cNvContentPartPr/>
                <p14:nvPr/>
              </p14:nvContentPartPr>
              <p14:xfrm>
                <a:off x="3222337" y="4961520"/>
                <a:ext cx="218880" cy="38520"/>
              </p14:xfrm>
            </p:contentPart>
          </mc:Choice>
          <mc:Fallback>
            <p:pic>
              <p:nvPicPr>
                <p:cNvPr id="110" name="Ink 109">
                  <a:extLst>
                    <a:ext uri="{FF2B5EF4-FFF2-40B4-BE49-F238E27FC236}">
                      <a16:creationId xmlns:a16="http://schemas.microsoft.com/office/drawing/2014/main" id="{72AF1FB3-A96A-F349-BAD1-4FE3B4C529A1}"/>
                    </a:ext>
                  </a:extLst>
                </p:cNvPr>
                <p:cNvPicPr/>
                <p:nvPr/>
              </p:nvPicPr>
              <p:blipFill>
                <a:blip r:embed="rId195"/>
                <a:stretch>
                  <a:fillRect/>
                </a:stretch>
              </p:blipFill>
              <p:spPr>
                <a:xfrm>
                  <a:off x="3207217" y="4946040"/>
                  <a:ext cx="249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2" name="Ink 111">
                  <a:extLst>
                    <a:ext uri="{FF2B5EF4-FFF2-40B4-BE49-F238E27FC236}">
                      <a16:creationId xmlns:a16="http://schemas.microsoft.com/office/drawing/2014/main" id="{EC03D7E7-600C-F446-BDB3-B01704080D9C}"/>
                    </a:ext>
                  </a:extLst>
                </p14:cNvPr>
                <p14:cNvContentPartPr/>
                <p14:nvPr/>
              </p14:nvContentPartPr>
              <p14:xfrm>
                <a:off x="3178057" y="5102640"/>
                <a:ext cx="15120" cy="100440"/>
              </p14:xfrm>
            </p:contentPart>
          </mc:Choice>
          <mc:Fallback>
            <p:pic>
              <p:nvPicPr>
                <p:cNvPr id="112" name="Ink 111">
                  <a:extLst>
                    <a:ext uri="{FF2B5EF4-FFF2-40B4-BE49-F238E27FC236}">
                      <a16:creationId xmlns:a16="http://schemas.microsoft.com/office/drawing/2014/main" id="{EC03D7E7-600C-F446-BDB3-B01704080D9C}"/>
                    </a:ext>
                  </a:extLst>
                </p:cNvPr>
                <p:cNvPicPr/>
                <p:nvPr/>
              </p:nvPicPr>
              <p:blipFill>
                <a:blip r:embed="rId197"/>
                <a:stretch>
                  <a:fillRect/>
                </a:stretch>
              </p:blipFill>
              <p:spPr>
                <a:xfrm>
                  <a:off x="3162937" y="5087520"/>
                  <a:ext cx="45720" cy="131040"/>
                </a:xfrm>
                <a:prstGeom prst="rect">
                  <a:avLst/>
                </a:prstGeom>
              </p:spPr>
            </p:pic>
          </mc:Fallback>
        </mc:AlternateContent>
      </p:grpSp>
      <p:grpSp>
        <p:nvGrpSpPr>
          <p:cNvPr id="122" name="Group 121">
            <a:extLst>
              <a:ext uri="{FF2B5EF4-FFF2-40B4-BE49-F238E27FC236}">
                <a16:creationId xmlns:a16="http://schemas.microsoft.com/office/drawing/2014/main" id="{B74ABF3B-90B4-DB44-964F-BDBA02172E69}"/>
              </a:ext>
            </a:extLst>
          </p:cNvPr>
          <p:cNvGrpSpPr/>
          <p:nvPr/>
        </p:nvGrpSpPr>
        <p:grpSpPr>
          <a:xfrm>
            <a:off x="358177" y="5456880"/>
            <a:ext cx="843120" cy="301680"/>
            <a:chOff x="358177" y="5456880"/>
            <a:chExt cx="843120" cy="301680"/>
          </a:xfrm>
        </p:grpSpPr>
        <mc:AlternateContent xmlns:mc="http://schemas.openxmlformats.org/markup-compatibility/2006">
          <mc:Choice xmlns:p14="http://schemas.microsoft.com/office/powerpoint/2010/main" Requires="p14">
            <p:contentPart p14:bwMode="auto" r:id="rId198">
              <p14:nvContentPartPr>
                <p14:cNvPr id="114" name="Ink 113">
                  <a:extLst>
                    <a:ext uri="{FF2B5EF4-FFF2-40B4-BE49-F238E27FC236}">
                      <a16:creationId xmlns:a16="http://schemas.microsoft.com/office/drawing/2014/main" id="{7E33D383-D459-4248-8A92-A0C4233CBF81}"/>
                    </a:ext>
                  </a:extLst>
                </p14:cNvPr>
                <p14:cNvContentPartPr/>
                <p14:nvPr/>
              </p14:nvContentPartPr>
              <p14:xfrm>
                <a:off x="358177" y="5549760"/>
                <a:ext cx="512640" cy="208800"/>
              </p14:xfrm>
            </p:contentPart>
          </mc:Choice>
          <mc:Fallback>
            <p:pic>
              <p:nvPicPr>
                <p:cNvPr id="114" name="Ink 113">
                  <a:extLst>
                    <a:ext uri="{FF2B5EF4-FFF2-40B4-BE49-F238E27FC236}">
                      <a16:creationId xmlns:a16="http://schemas.microsoft.com/office/drawing/2014/main" id="{7E33D383-D459-4248-8A92-A0C4233CBF81}"/>
                    </a:ext>
                  </a:extLst>
                </p:cNvPr>
                <p:cNvPicPr/>
                <p:nvPr/>
              </p:nvPicPr>
              <p:blipFill>
                <a:blip r:embed="rId199"/>
                <a:stretch>
                  <a:fillRect/>
                </a:stretch>
              </p:blipFill>
              <p:spPr>
                <a:xfrm>
                  <a:off x="343057" y="5534640"/>
                  <a:ext cx="543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5" name="Ink 114">
                  <a:extLst>
                    <a:ext uri="{FF2B5EF4-FFF2-40B4-BE49-F238E27FC236}">
                      <a16:creationId xmlns:a16="http://schemas.microsoft.com/office/drawing/2014/main" id="{3155D7AE-BA65-DF47-8B62-FF2CC83D3FD3}"/>
                    </a:ext>
                  </a:extLst>
                </p14:cNvPr>
                <p14:cNvContentPartPr/>
                <p14:nvPr/>
              </p14:nvContentPartPr>
              <p14:xfrm>
                <a:off x="1028857" y="5456880"/>
                <a:ext cx="172440" cy="241200"/>
              </p14:xfrm>
            </p:contentPart>
          </mc:Choice>
          <mc:Fallback>
            <p:pic>
              <p:nvPicPr>
                <p:cNvPr id="115" name="Ink 114">
                  <a:extLst>
                    <a:ext uri="{FF2B5EF4-FFF2-40B4-BE49-F238E27FC236}">
                      <a16:creationId xmlns:a16="http://schemas.microsoft.com/office/drawing/2014/main" id="{3155D7AE-BA65-DF47-8B62-FF2CC83D3FD3}"/>
                    </a:ext>
                  </a:extLst>
                </p:cNvPr>
                <p:cNvPicPr/>
                <p:nvPr/>
              </p:nvPicPr>
              <p:blipFill>
                <a:blip r:embed="rId201"/>
                <a:stretch>
                  <a:fillRect/>
                </a:stretch>
              </p:blipFill>
              <p:spPr>
                <a:xfrm>
                  <a:off x="1013737" y="5441400"/>
                  <a:ext cx="203040" cy="271440"/>
                </a:xfrm>
                <a:prstGeom prst="rect">
                  <a:avLst/>
                </a:prstGeom>
              </p:spPr>
            </p:pic>
          </mc:Fallback>
        </mc:AlternateContent>
      </p:grpSp>
      <p:grpSp>
        <p:nvGrpSpPr>
          <p:cNvPr id="121" name="Group 120">
            <a:extLst>
              <a:ext uri="{FF2B5EF4-FFF2-40B4-BE49-F238E27FC236}">
                <a16:creationId xmlns:a16="http://schemas.microsoft.com/office/drawing/2014/main" id="{BD5F8BDB-6FCD-9949-A629-BE68F9BD496D}"/>
              </a:ext>
            </a:extLst>
          </p:cNvPr>
          <p:cNvGrpSpPr/>
          <p:nvPr/>
        </p:nvGrpSpPr>
        <p:grpSpPr>
          <a:xfrm>
            <a:off x="1778377" y="5338800"/>
            <a:ext cx="839520" cy="790560"/>
            <a:chOff x="1778377" y="5338800"/>
            <a:chExt cx="839520" cy="790560"/>
          </a:xfrm>
        </p:grpSpPr>
        <mc:AlternateContent xmlns:mc="http://schemas.openxmlformats.org/markup-compatibility/2006">
          <mc:Choice xmlns:p14="http://schemas.microsoft.com/office/powerpoint/2010/main" Requires="p14">
            <p:contentPart p14:bwMode="auto" r:id="rId202">
              <p14:nvContentPartPr>
                <p14:cNvPr id="116" name="Ink 115">
                  <a:extLst>
                    <a:ext uri="{FF2B5EF4-FFF2-40B4-BE49-F238E27FC236}">
                      <a16:creationId xmlns:a16="http://schemas.microsoft.com/office/drawing/2014/main" id="{FDD0FCD3-9395-D44F-BECA-DDEE8B1F3B64}"/>
                    </a:ext>
                  </a:extLst>
                </p14:cNvPr>
                <p14:cNvContentPartPr/>
                <p14:nvPr/>
              </p14:nvContentPartPr>
              <p14:xfrm>
                <a:off x="1778377" y="5427360"/>
                <a:ext cx="207000" cy="248400"/>
              </p14:xfrm>
            </p:contentPart>
          </mc:Choice>
          <mc:Fallback>
            <p:pic>
              <p:nvPicPr>
                <p:cNvPr id="116" name="Ink 115">
                  <a:extLst>
                    <a:ext uri="{FF2B5EF4-FFF2-40B4-BE49-F238E27FC236}">
                      <a16:creationId xmlns:a16="http://schemas.microsoft.com/office/drawing/2014/main" id="{FDD0FCD3-9395-D44F-BECA-DDEE8B1F3B64}"/>
                    </a:ext>
                  </a:extLst>
                </p:cNvPr>
                <p:cNvPicPr/>
                <p:nvPr/>
              </p:nvPicPr>
              <p:blipFill>
                <a:blip r:embed="rId203"/>
                <a:stretch>
                  <a:fillRect/>
                </a:stretch>
              </p:blipFill>
              <p:spPr>
                <a:xfrm>
                  <a:off x="1763257" y="5411880"/>
                  <a:ext cx="2376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7" name="Ink 116">
                  <a:extLst>
                    <a:ext uri="{FF2B5EF4-FFF2-40B4-BE49-F238E27FC236}">
                      <a16:creationId xmlns:a16="http://schemas.microsoft.com/office/drawing/2014/main" id="{32489D4D-ADC2-4348-ADAC-F1A226AD2226}"/>
                    </a:ext>
                  </a:extLst>
                </p14:cNvPr>
                <p14:cNvContentPartPr/>
                <p14:nvPr/>
              </p14:nvContentPartPr>
              <p14:xfrm>
                <a:off x="2056297" y="5338800"/>
                <a:ext cx="63000" cy="412920"/>
              </p14:xfrm>
            </p:contentPart>
          </mc:Choice>
          <mc:Fallback>
            <p:pic>
              <p:nvPicPr>
                <p:cNvPr id="117" name="Ink 116">
                  <a:extLst>
                    <a:ext uri="{FF2B5EF4-FFF2-40B4-BE49-F238E27FC236}">
                      <a16:creationId xmlns:a16="http://schemas.microsoft.com/office/drawing/2014/main" id="{32489D4D-ADC2-4348-ADAC-F1A226AD2226}"/>
                    </a:ext>
                  </a:extLst>
                </p:cNvPr>
                <p:cNvPicPr/>
                <p:nvPr/>
              </p:nvPicPr>
              <p:blipFill>
                <a:blip r:embed="rId205"/>
                <a:stretch>
                  <a:fillRect/>
                </a:stretch>
              </p:blipFill>
              <p:spPr>
                <a:xfrm>
                  <a:off x="2040817" y="5323320"/>
                  <a:ext cx="9360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8" name="Ink 117">
                  <a:extLst>
                    <a:ext uri="{FF2B5EF4-FFF2-40B4-BE49-F238E27FC236}">
                      <a16:creationId xmlns:a16="http://schemas.microsoft.com/office/drawing/2014/main" id="{AA02D26E-96B7-AA4C-8C87-4DDFC957F084}"/>
                    </a:ext>
                  </a:extLst>
                </p14:cNvPr>
                <p14:cNvContentPartPr/>
                <p14:nvPr/>
              </p14:nvContentPartPr>
              <p14:xfrm>
                <a:off x="1968817" y="5495400"/>
                <a:ext cx="358920" cy="208800"/>
              </p14:xfrm>
            </p:contentPart>
          </mc:Choice>
          <mc:Fallback>
            <p:pic>
              <p:nvPicPr>
                <p:cNvPr id="118" name="Ink 117">
                  <a:extLst>
                    <a:ext uri="{FF2B5EF4-FFF2-40B4-BE49-F238E27FC236}">
                      <a16:creationId xmlns:a16="http://schemas.microsoft.com/office/drawing/2014/main" id="{AA02D26E-96B7-AA4C-8C87-4DDFC957F084}"/>
                    </a:ext>
                  </a:extLst>
                </p:cNvPr>
                <p:cNvPicPr/>
                <p:nvPr/>
              </p:nvPicPr>
              <p:blipFill>
                <a:blip r:embed="rId207"/>
                <a:stretch>
                  <a:fillRect/>
                </a:stretch>
              </p:blipFill>
              <p:spPr>
                <a:xfrm>
                  <a:off x="1953697" y="5480280"/>
                  <a:ext cx="389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9" name="Ink 118">
                  <a:extLst>
                    <a:ext uri="{FF2B5EF4-FFF2-40B4-BE49-F238E27FC236}">
                      <a16:creationId xmlns:a16="http://schemas.microsoft.com/office/drawing/2014/main" id="{1F4A8DC0-D994-794F-A243-EED896A9F926}"/>
                    </a:ext>
                  </a:extLst>
                </p14:cNvPr>
                <p14:cNvContentPartPr/>
                <p14:nvPr/>
              </p14:nvContentPartPr>
              <p14:xfrm>
                <a:off x="2406577" y="5519520"/>
                <a:ext cx="94320" cy="609840"/>
              </p14:xfrm>
            </p:contentPart>
          </mc:Choice>
          <mc:Fallback>
            <p:pic>
              <p:nvPicPr>
                <p:cNvPr id="119" name="Ink 118">
                  <a:extLst>
                    <a:ext uri="{FF2B5EF4-FFF2-40B4-BE49-F238E27FC236}">
                      <a16:creationId xmlns:a16="http://schemas.microsoft.com/office/drawing/2014/main" id="{1F4A8DC0-D994-794F-A243-EED896A9F926}"/>
                    </a:ext>
                  </a:extLst>
                </p:cNvPr>
                <p:cNvPicPr/>
                <p:nvPr/>
              </p:nvPicPr>
              <p:blipFill>
                <a:blip r:embed="rId209"/>
                <a:stretch>
                  <a:fillRect/>
                </a:stretch>
              </p:blipFill>
              <p:spPr>
                <a:xfrm>
                  <a:off x="2391097" y="5504040"/>
                  <a:ext cx="12492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0" name="Ink 119">
                  <a:extLst>
                    <a:ext uri="{FF2B5EF4-FFF2-40B4-BE49-F238E27FC236}">
                      <a16:creationId xmlns:a16="http://schemas.microsoft.com/office/drawing/2014/main" id="{F1ABCE49-00E0-8441-BD9A-91A78D838E2F}"/>
                    </a:ext>
                  </a:extLst>
                </p14:cNvPr>
                <p14:cNvContentPartPr/>
                <p14:nvPr/>
              </p14:nvContentPartPr>
              <p14:xfrm>
                <a:off x="2617537" y="5633640"/>
                <a:ext cx="360" cy="360"/>
              </p14:xfrm>
            </p:contentPart>
          </mc:Choice>
          <mc:Fallback>
            <p:pic>
              <p:nvPicPr>
                <p:cNvPr id="120" name="Ink 119">
                  <a:extLst>
                    <a:ext uri="{FF2B5EF4-FFF2-40B4-BE49-F238E27FC236}">
                      <a16:creationId xmlns:a16="http://schemas.microsoft.com/office/drawing/2014/main" id="{F1ABCE49-00E0-8441-BD9A-91A78D838E2F}"/>
                    </a:ext>
                  </a:extLst>
                </p:cNvPr>
                <p:cNvPicPr/>
                <p:nvPr/>
              </p:nvPicPr>
              <p:blipFill>
                <a:blip r:embed="rId105"/>
                <a:stretch>
                  <a:fillRect/>
                </a:stretch>
              </p:blipFill>
              <p:spPr>
                <a:xfrm>
                  <a:off x="2602417" y="5618520"/>
                  <a:ext cx="30960" cy="30960"/>
                </a:xfrm>
                <a:prstGeom prst="rect">
                  <a:avLst/>
                </a:prstGeom>
              </p:spPr>
            </p:pic>
          </mc:Fallback>
        </mc:AlternateContent>
      </p:grpSp>
    </p:spTree>
    <p:extLst>
      <p:ext uri="{BB962C8B-B14F-4D97-AF65-F5344CB8AC3E}">
        <p14:creationId xmlns:p14="http://schemas.microsoft.com/office/powerpoint/2010/main" val="375396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FD0AF1E7-6CD1-A94F-992C-2F9759EC4511}"/>
              </a:ext>
            </a:extLst>
          </p:cNvPr>
          <p:cNvPicPr>
            <a:picLocks noChangeAspect="1"/>
          </p:cNvPicPr>
          <p:nvPr/>
        </p:nvPicPr>
        <p:blipFill>
          <a:blip r:embed="rId2"/>
          <a:stretch>
            <a:fillRect/>
          </a:stretch>
        </p:blipFill>
        <p:spPr>
          <a:xfrm>
            <a:off x="2126473" y="1178560"/>
            <a:ext cx="7956973" cy="4511040"/>
          </a:xfrm>
          <a:prstGeom prst="rect">
            <a:avLst/>
          </a:prstGeom>
        </p:spPr>
      </p:pic>
      <p:grpSp>
        <p:nvGrpSpPr>
          <p:cNvPr id="13" name="Group 12">
            <a:extLst>
              <a:ext uri="{FF2B5EF4-FFF2-40B4-BE49-F238E27FC236}">
                <a16:creationId xmlns:a16="http://schemas.microsoft.com/office/drawing/2014/main" id="{22776F7F-3A62-AA45-A325-8B70AD26DEFD}"/>
              </a:ext>
            </a:extLst>
          </p:cNvPr>
          <p:cNvGrpSpPr/>
          <p:nvPr/>
        </p:nvGrpSpPr>
        <p:grpSpPr>
          <a:xfrm>
            <a:off x="2886880" y="5903200"/>
            <a:ext cx="766800" cy="353160"/>
            <a:chOff x="2886880" y="5903200"/>
            <a:chExt cx="766800" cy="3531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D4E47E2-D83C-974A-9185-019C6A0E34C9}"/>
                    </a:ext>
                  </a:extLst>
                </p14:cNvPr>
                <p14:cNvContentPartPr/>
                <p14:nvPr/>
              </p14:nvContentPartPr>
              <p14:xfrm>
                <a:off x="2886880" y="5910760"/>
                <a:ext cx="271080" cy="345600"/>
              </p14:xfrm>
            </p:contentPart>
          </mc:Choice>
          <mc:Fallback xmlns="">
            <p:pic>
              <p:nvPicPr>
                <p:cNvPr id="5" name="Ink 4">
                  <a:extLst>
                    <a:ext uri="{FF2B5EF4-FFF2-40B4-BE49-F238E27FC236}">
                      <a16:creationId xmlns:a16="http://schemas.microsoft.com/office/drawing/2014/main" id="{8D4E47E2-D83C-974A-9185-019C6A0E34C9}"/>
                    </a:ext>
                  </a:extLst>
                </p:cNvPr>
                <p:cNvPicPr/>
                <p:nvPr/>
              </p:nvPicPr>
              <p:blipFill>
                <a:blip r:embed="rId4"/>
                <a:stretch>
                  <a:fillRect/>
                </a:stretch>
              </p:blipFill>
              <p:spPr>
                <a:xfrm>
                  <a:off x="2871760" y="5895280"/>
                  <a:ext cx="3016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F47BB94-BF45-1D49-9518-0D81D103FC96}"/>
                    </a:ext>
                  </a:extLst>
                </p14:cNvPr>
                <p14:cNvContentPartPr/>
                <p14:nvPr/>
              </p14:nvContentPartPr>
              <p14:xfrm>
                <a:off x="3215560" y="5903200"/>
                <a:ext cx="438120" cy="237240"/>
              </p14:xfrm>
            </p:contentPart>
          </mc:Choice>
          <mc:Fallback xmlns="">
            <p:pic>
              <p:nvPicPr>
                <p:cNvPr id="6" name="Ink 5">
                  <a:extLst>
                    <a:ext uri="{FF2B5EF4-FFF2-40B4-BE49-F238E27FC236}">
                      <a16:creationId xmlns:a16="http://schemas.microsoft.com/office/drawing/2014/main" id="{8F47BB94-BF45-1D49-9518-0D81D103FC96}"/>
                    </a:ext>
                  </a:extLst>
                </p:cNvPr>
                <p:cNvPicPr/>
                <p:nvPr/>
              </p:nvPicPr>
              <p:blipFill>
                <a:blip r:embed="rId6"/>
                <a:stretch>
                  <a:fillRect/>
                </a:stretch>
              </p:blipFill>
              <p:spPr>
                <a:xfrm>
                  <a:off x="3200080" y="5888080"/>
                  <a:ext cx="46872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B8DFE70-9FBF-914D-A31F-715AEB1F741F}"/>
                  </a:ext>
                </a:extLst>
              </p14:cNvPr>
              <p14:cNvContentPartPr/>
              <p14:nvPr/>
            </p14:nvContentPartPr>
            <p14:xfrm>
              <a:off x="3990280" y="5807080"/>
              <a:ext cx="889200" cy="276480"/>
            </p14:xfrm>
          </p:contentPart>
        </mc:Choice>
        <mc:Fallback xmlns="">
          <p:pic>
            <p:nvPicPr>
              <p:cNvPr id="7" name="Ink 6">
                <a:extLst>
                  <a:ext uri="{FF2B5EF4-FFF2-40B4-BE49-F238E27FC236}">
                    <a16:creationId xmlns:a16="http://schemas.microsoft.com/office/drawing/2014/main" id="{2B8DFE70-9FBF-914D-A31F-715AEB1F741F}"/>
                  </a:ext>
                </a:extLst>
              </p:cNvPr>
              <p:cNvPicPr/>
              <p:nvPr/>
            </p:nvPicPr>
            <p:blipFill>
              <a:blip r:embed="rId8"/>
              <a:stretch>
                <a:fillRect/>
              </a:stretch>
            </p:blipFill>
            <p:spPr>
              <a:xfrm>
                <a:off x="3975160" y="5791960"/>
                <a:ext cx="919800" cy="306720"/>
              </a:xfrm>
              <a:prstGeom prst="rect">
                <a:avLst/>
              </a:prstGeom>
            </p:spPr>
          </p:pic>
        </mc:Fallback>
      </mc:AlternateContent>
      <p:grpSp>
        <p:nvGrpSpPr>
          <p:cNvPr id="25" name="Group 24">
            <a:extLst>
              <a:ext uri="{FF2B5EF4-FFF2-40B4-BE49-F238E27FC236}">
                <a16:creationId xmlns:a16="http://schemas.microsoft.com/office/drawing/2014/main" id="{D52C7CBD-0408-7449-B8B2-A39B35330DCC}"/>
              </a:ext>
            </a:extLst>
          </p:cNvPr>
          <p:cNvGrpSpPr/>
          <p:nvPr/>
        </p:nvGrpSpPr>
        <p:grpSpPr>
          <a:xfrm>
            <a:off x="5196640" y="5648680"/>
            <a:ext cx="2296440" cy="494280"/>
            <a:chOff x="5196640" y="5648680"/>
            <a:chExt cx="2296440" cy="49428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ABC6109-8133-2A43-AA72-A64088705462}"/>
                    </a:ext>
                  </a:extLst>
                </p14:cNvPr>
                <p14:cNvContentPartPr/>
                <p14:nvPr/>
              </p14:nvContentPartPr>
              <p14:xfrm>
                <a:off x="5206720" y="5882320"/>
                <a:ext cx="6480" cy="116280"/>
              </p14:xfrm>
            </p:contentPart>
          </mc:Choice>
          <mc:Fallback xmlns="">
            <p:pic>
              <p:nvPicPr>
                <p:cNvPr id="8" name="Ink 7">
                  <a:extLst>
                    <a:ext uri="{FF2B5EF4-FFF2-40B4-BE49-F238E27FC236}">
                      <a16:creationId xmlns:a16="http://schemas.microsoft.com/office/drawing/2014/main" id="{7ABC6109-8133-2A43-AA72-A64088705462}"/>
                    </a:ext>
                  </a:extLst>
                </p:cNvPr>
                <p:cNvPicPr/>
                <p:nvPr/>
              </p:nvPicPr>
              <p:blipFill>
                <a:blip r:embed="rId10"/>
                <a:stretch>
                  <a:fillRect/>
                </a:stretch>
              </p:blipFill>
              <p:spPr>
                <a:xfrm>
                  <a:off x="5191600" y="5867200"/>
                  <a:ext cx="37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9BF0D2F-0798-D843-B4B6-ACA83936156D}"/>
                    </a:ext>
                  </a:extLst>
                </p14:cNvPr>
                <p14:cNvContentPartPr/>
                <p14:nvPr/>
              </p14:nvContentPartPr>
              <p14:xfrm>
                <a:off x="5196640" y="5803120"/>
                <a:ext cx="53640" cy="16200"/>
              </p14:xfrm>
            </p:contentPart>
          </mc:Choice>
          <mc:Fallback xmlns="">
            <p:pic>
              <p:nvPicPr>
                <p:cNvPr id="9" name="Ink 8">
                  <a:extLst>
                    <a:ext uri="{FF2B5EF4-FFF2-40B4-BE49-F238E27FC236}">
                      <a16:creationId xmlns:a16="http://schemas.microsoft.com/office/drawing/2014/main" id="{D9BF0D2F-0798-D843-B4B6-ACA83936156D}"/>
                    </a:ext>
                  </a:extLst>
                </p:cNvPr>
                <p:cNvPicPr/>
                <p:nvPr/>
              </p:nvPicPr>
              <p:blipFill>
                <a:blip r:embed="rId12"/>
                <a:stretch>
                  <a:fillRect/>
                </a:stretch>
              </p:blipFill>
              <p:spPr>
                <a:xfrm>
                  <a:off x="5181520" y="5787640"/>
                  <a:ext cx="83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81409EEE-A1E0-B84B-8F5C-6943361AB45F}"/>
                    </a:ext>
                  </a:extLst>
                </p14:cNvPr>
                <p14:cNvContentPartPr/>
                <p14:nvPr/>
              </p14:nvContentPartPr>
              <p14:xfrm>
                <a:off x="5314720" y="5912920"/>
                <a:ext cx="143280" cy="79560"/>
              </p14:xfrm>
            </p:contentPart>
          </mc:Choice>
          <mc:Fallback xmlns="">
            <p:pic>
              <p:nvPicPr>
                <p:cNvPr id="10" name="Ink 9">
                  <a:extLst>
                    <a:ext uri="{FF2B5EF4-FFF2-40B4-BE49-F238E27FC236}">
                      <a16:creationId xmlns:a16="http://schemas.microsoft.com/office/drawing/2014/main" id="{81409EEE-A1E0-B84B-8F5C-6943361AB45F}"/>
                    </a:ext>
                  </a:extLst>
                </p:cNvPr>
                <p:cNvPicPr/>
                <p:nvPr/>
              </p:nvPicPr>
              <p:blipFill>
                <a:blip r:embed="rId14"/>
                <a:stretch>
                  <a:fillRect/>
                </a:stretch>
              </p:blipFill>
              <p:spPr>
                <a:xfrm>
                  <a:off x="5299600" y="5897800"/>
                  <a:ext cx="173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C3E6B2F3-26D8-844B-A983-E539468C90B0}"/>
                    </a:ext>
                  </a:extLst>
                </p14:cNvPr>
                <p14:cNvContentPartPr/>
                <p14:nvPr/>
              </p14:nvContentPartPr>
              <p14:xfrm>
                <a:off x="5794240" y="5738320"/>
                <a:ext cx="124200" cy="216720"/>
              </p14:xfrm>
            </p:contentPart>
          </mc:Choice>
          <mc:Fallback xmlns="">
            <p:pic>
              <p:nvPicPr>
                <p:cNvPr id="11" name="Ink 10">
                  <a:extLst>
                    <a:ext uri="{FF2B5EF4-FFF2-40B4-BE49-F238E27FC236}">
                      <a16:creationId xmlns:a16="http://schemas.microsoft.com/office/drawing/2014/main" id="{C3E6B2F3-26D8-844B-A983-E539468C90B0}"/>
                    </a:ext>
                  </a:extLst>
                </p:cNvPr>
                <p:cNvPicPr/>
                <p:nvPr/>
              </p:nvPicPr>
              <p:blipFill>
                <a:blip r:embed="rId16"/>
                <a:stretch>
                  <a:fillRect/>
                </a:stretch>
              </p:blipFill>
              <p:spPr>
                <a:xfrm>
                  <a:off x="5779120" y="5722840"/>
                  <a:ext cx="1548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41AC645A-B2C1-D14A-85DD-FB9A65C1790A}"/>
                    </a:ext>
                  </a:extLst>
                </p14:cNvPr>
                <p14:cNvContentPartPr/>
                <p14:nvPr/>
              </p14:nvContentPartPr>
              <p14:xfrm>
                <a:off x="5610280" y="5677480"/>
                <a:ext cx="43200" cy="127440"/>
              </p14:xfrm>
            </p:contentPart>
          </mc:Choice>
          <mc:Fallback xmlns="">
            <p:pic>
              <p:nvPicPr>
                <p:cNvPr id="14" name="Ink 13">
                  <a:extLst>
                    <a:ext uri="{FF2B5EF4-FFF2-40B4-BE49-F238E27FC236}">
                      <a16:creationId xmlns:a16="http://schemas.microsoft.com/office/drawing/2014/main" id="{41AC645A-B2C1-D14A-85DD-FB9A65C1790A}"/>
                    </a:ext>
                  </a:extLst>
                </p:cNvPr>
                <p:cNvPicPr/>
                <p:nvPr/>
              </p:nvPicPr>
              <p:blipFill>
                <a:blip r:embed="rId18"/>
                <a:stretch>
                  <a:fillRect/>
                </a:stretch>
              </p:blipFill>
              <p:spPr>
                <a:xfrm>
                  <a:off x="5594800" y="5662360"/>
                  <a:ext cx="73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0C2192E8-7966-9746-B4A2-29CA0424C39A}"/>
                    </a:ext>
                  </a:extLst>
                </p14:cNvPr>
                <p14:cNvContentPartPr/>
                <p14:nvPr/>
              </p14:nvContentPartPr>
              <p14:xfrm>
                <a:off x="5681920" y="5659120"/>
                <a:ext cx="60120" cy="99720"/>
              </p14:xfrm>
            </p:contentPart>
          </mc:Choice>
          <mc:Fallback xmlns="">
            <p:pic>
              <p:nvPicPr>
                <p:cNvPr id="15" name="Ink 14">
                  <a:extLst>
                    <a:ext uri="{FF2B5EF4-FFF2-40B4-BE49-F238E27FC236}">
                      <a16:creationId xmlns:a16="http://schemas.microsoft.com/office/drawing/2014/main" id="{0C2192E8-7966-9746-B4A2-29CA0424C39A}"/>
                    </a:ext>
                  </a:extLst>
                </p:cNvPr>
                <p:cNvPicPr/>
                <p:nvPr/>
              </p:nvPicPr>
              <p:blipFill>
                <a:blip r:embed="rId20"/>
                <a:stretch>
                  <a:fillRect/>
                </a:stretch>
              </p:blipFill>
              <p:spPr>
                <a:xfrm>
                  <a:off x="5666800" y="5643640"/>
                  <a:ext cx="90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09B32FED-A232-BC4E-BB7B-EF7730AEEB95}"/>
                    </a:ext>
                  </a:extLst>
                </p14:cNvPr>
                <p14:cNvContentPartPr/>
                <p14:nvPr/>
              </p14:nvContentPartPr>
              <p14:xfrm>
                <a:off x="5724040" y="5648680"/>
                <a:ext cx="52200" cy="177120"/>
              </p14:xfrm>
            </p:contentPart>
          </mc:Choice>
          <mc:Fallback xmlns="">
            <p:pic>
              <p:nvPicPr>
                <p:cNvPr id="16" name="Ink 15">
                  <a:extLst>
                    <a:ext uri="{FF2B5EF4-FFF2-40B4-BE49-F238E27FC236}">
                      <a16:creationId xmlns:a16="http://schemas.microsoft.com/office/drawing/2014/main" id="{09B32FED-A232-BC4E-BB7B-EF7730AEEB95}"/>
                    </a:ext>
                  </a:extLst>
                </p:cNvPr>
                <p:cNvPicPr/>
                <p:nvPr/>
              </p:nvPicPr>
              <p:blipFill>
                <a:blip r:embed="rId22"/>
                <a:stretch>
                  <a:fillRect/>
                </a:stretch>
              </p:blipFill>
              <p:spPr>
                <a:xfrm>
                  <a:off x="5708920" y="5633560"/>
                  <a:ext cx="82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BE5F3BF7-615E-D944-83E2-658704C91249}"/>
                    </a:ext>
                  </a:extLst>
                </p14:cNvPr>
                <p14:cNvContentPartPr/>
                <p14:nvPr/>
              </p14:nvContentPartPr>
              <p14:xfrm>
                <a:off x="5978920" y="5862880"/>
                <a:ext cx="97200" cy="9720"/>
              </p14:xfrm>
            </p:contentPart>
          </mc:Choice>
          <mc:Fallback xmlns="">
            <p:pic>
              <p:nvPicPr>
                <p:cNvPr id="18" name="Ink 17">
                  <a:extLst>
                    <a:ext uri="{FF2B5EF4-FFF2-40B4-BE49-F238E27FC236}">
                      <a16:creationId xmlns:a16="http://schemas.microsoft.com/office/drawing/2014/main" id="{BE5F3BF7-615E-D944-83E2-658704C91249}"/>
                    </a:ext>
                  </a:extLst>
                </p:cNvPr>
                <p:cNvPicPr/>
                <p:nvPr/>
              </p:nvPicPr>
              <p:blipFill>
                <a:blip r:embed="rId24"/>
                <a:stretch>
                  <a:fillRect/>
                </a:stretch>
              </p:blipFill>
              <p:spPr>
                <a:xfrm>
                  <a:off x="5963800" y="5847760"/>
                  <a:ext cx="127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1F855C38-ABC2-3440-B6C7-3514B9D5225C}"/>
                    </a:ext>
                  </a:extLst>
                </p14:cNvPr>
                <p14:cNvContentPartPr/>
                <p14:nvPr/>
              </p14:nvContentPartPr>
              <p14:xfrm>
                <a:off x="6111040" y="5694760"/>
                <a:ext cx="262800" cy="259200"/>
              </p14:xfrm>
            </p:contentPart>
          </mc:Choice>
          <mc:Fallback xmlns="">
            <p:pic>
              <p:nvPicPr>
                <p:cNvPr id="19" name="Ink 18">
                  <a:extLst>
                    <a:ext uri="{FF2B5EF4-FFF2-40B4-BE49-F238E27FC236}">
                      <a16:creationId xmlns:a16="http://schemas.microsoft.com/office/drawing/2014/main" id="{1F855C38-ABC2-3440-B6C7-3514B9D5225C}"/>
                    </a:ext>
                  </a:extLst>
                </p:cNvPr>
                <p:cNvPicPr/>
                <p:nvPr/>
              </p:nvPicPr>
              <p:blipFill>
                <a:blip r:embed="rId26"/>
                <a:stretch>
                  <a:fillRect/>
                </a:stretch>
              </p:blipFill>
              <p:spPr>
                <a:xfrm>
                  <a:off x="6095920" y="5679640"/>
                  <a:ext cx="2934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26023707-6ADF-6D4B-AC5D-9C40446EC026}"/>
                    </a:ext>
                  </a:extLst>
                </p14:cNvPr>
                <p14:cNvContentPartPr/>
                <p14:nvPr/>
              </p14:nvContentPartPr>
              <p14:xfrm>
                <a:off x="6466720" y="5849200"/>
                <a:ext cx="221040" cy="293760"/>
              </p14:xfrm>
            </p:contentPart>
          </mc:Choice>
          <mc:Fallback xmlns="">
            <p:pic>
              <p:nvPicPr>
                <p:cNvPr id="20" name="Ink 19">
                  <a:extLst>
                    <a:ext uri="{FF2B5EF4-FFF2-40B4-BE49-F238E27FC236}">
                      <a16:creationId xmlns:a16="http://schemas.microsoft.com/office/drawing/2014/main" id="{26023707-6ADF-6D4B-AC5D-9C40446EC026}"/>
                    </a:ext>
                  </a:extLst>
                </p:cNvPr>
                <p:cNvPicPr/>
                <p:nvPr/>
              </p:nvPicPr>
              <p:blipFill>
                <a:blip r:embed="rId28"/>
                <a:stretch>
                  <a:fillRect/>
                </a:stretch>
              </p:blipFill>
              <p:spPr>
                <a:xfrm>
                  <a:off x="6451240" y="5834080"/>
                  <a:ext cx="251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41B0E37B-1073-B644-9632-F16A2DA77C78}"/>
                    </a:ext>
                  </a:extLst>
                </p14:cNvPr>
                <p14:cNvContentPartPr/>
                <p14:nvPr/>
              </p14:nvContentPartPr>
              <p14:xfrm>
                <a:off x="6751120" y="5892760"/>
                <a:ext cx="69840" cy="42120"/>
              </p14:xfrm>
            </p:contentPart>
          </mc:Choice>
          <mc:Fallback xmlns="">
            <p:pic>
              <p:nvPicPr>
                <p:cNvPr id="21" name="Ink 20">
                  <a:extLst>
                    <a:ext uri="{FF2B5EF4-FFF2-40B4-BE49-F238E27FC236}">
                      <a16:creationId xmlns:a16="http://schemas.microsoft.com/office/drawing/2014/main" id="{41B0E37B-1073-B644-9632-F16A2DA77C78}"/>
                    </a:ext>
                  </a:extLst>
                </p:cNvPr>
                <p:cNvPicPr/>
                <p:nvPr/>
              </p:nvPicPr>
              <p:blipFill>
                <a:blip r:embed="rId30"/>
                <a:stretch>
                  <a:fillRect/>
                </a:stretch>
              </p:blipFill>
              <p:spPr>
                <a:xfrm>
                  <a:off x="6736000" y="5877280"/>
                  <a:ext cx="100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144B9C95-13A8-974A-89D5-6E52C5A8CB0C}"/>
                    </a:ext>
                  </a:extLst>
                </p14:cNvPr>
                <p14:cNvContentPartPr/>
                <p14:nvPr/>
              </p14:nvContentPartPr>
              <p14:xfrm>
                <a:off x="6751120" y="5821480"/>
                <a:ext cx="587160" cy="135720"/>
              </p14:xfrm>
            </p:contentPart>
          </mc:Choice>
          <mc:Fallback xmlns="">
            <p:pic>
              <p:nvPicPr>
                <p:cNvPr id="22" name="Ink 21">
                  <a:extLst>
                    <a:ext uri="{FF2B5EF4-FFF2-40B4-BE49-F238E27FC236}">
                      <a16:creationId xmlns:a16="http://schemas.microsoft.com/office/drawing/2014/main" id="{144B9C95-13A8-974A-89D5-6E52C5A8CB0C}"/>
                    </a:ext>
                  </a:extLst>
                </p:cNvPr>
                <p:cNvPicPr/>
                <p:nvPr/>
              </p:nvPicPr>
              <p:blipFill>
                <a:blip r:embed="rId32"/>
                <a:stretch>
                  <a:fillRect/>
                </a:stretch>
              </p:blipFill>
              <p:spPr>
                <a:xfrm>
                  <a:off x="6736000" y="5806360"/>
                  <a:ext cx="617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30D621D5-E08D-C54E-8074-7C8C9CCA1418}"/>
                    </a:ext>
                  </a:extLst>
                </p14:cNvPr>
                <p14:cNvContentPartPr/>
                <p14:nvPr/>
              </p14:nvContentPartPr>
              <p14:xfrm>
                <a:off x="7492720" y="5953600"/>
                <a:ext cx="360" cy="360"/>
              </p14:xfrm>
            </p:contentPart>
          </mc:Choice>
          <mc:Fallback xmlns="">
            <p:pic>
              <p:nvPicPr>
                <p:cNvPr id="24" name="Ink 23">
                  <a:extLst>
                    <a:ext uri="{FF2B5EF4-FFF2-40B4-BE49-F238E27FC236}">
                      <a16:creationId xmlns:a16="http://schemas.microsoft.com/office/drawing/2014/main" id="{30D621D5-E08D-C54E-8074-7C8C9CCA1418}"/>
                    </a:ext>
                  </a:extLst>
                </p:cNvPr>
                <p:cNvPicPr/>
                <p:nvPr/>
              </p:nvPicPr>
              <p:blipFill>
                <a:blip r:embed="rId34"/>
                <a:stretch>
                  <a:fillRect/>
                </a:stretch>
              </p:blipFill>
              <p:spPr>
                <a:xfrm>
                  <a:off x="7477600" y="5938480"/>
                  <a:ext cx="30960" cy="30960"/>
                </a:xfrm>
                <a:prstGeom prst="rect">
                  <a:avLst/>
                </a:prstGeom>
              </p:spPr>
            </p:pic>
          </mc:Fallback>
        </mc:AlternateContent>
      </p:grpSp>
      <p:grpSp>
        <p:nvGrpSpPr>
          <p:cNvPr id="40" name="Group 39">
            <a:extLst>
              <a:ext uri="{FF2B5EF4-FFF2-40B4-BE49-F238E27FC236}">
                <a16:creationId xmlns:a16="http://schemas.microsoft.com/office/drawing/2014/main" id="{19531C24-76F4-B74A-89BB-00A5FF92E3DF}"/>
              </a:ext>
            </a:extLst>
          </p:cNvPr>
          <p:cNvGrpSpPr/>
          <p:nvPr/>
        </p:nvGrpSpPr>
        <p:grpSpPr>
          <a:xfrm>
            <a:off x="2524000" y="142120"/>
            <a:ext cx="745920" cy="315000"/>
            <a:chOff x="2524000" y="142120"/>
            <a:chExt cx="745920" cy="315000"/>
          </a:xfrm>
        </p:grpSpPr>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A649265A-26D5-354A-B7C4-98578267C200}"/>
                    </a:ext>
                  </a:extLst>
                </p14:cNvPr>
                <p14:cNvContentPartPr/>
                <p14:nvPr/>
              </p14:nvContentPartPr>
              <p14:xfrm>
                <a:off x="2524000" y="142120"/>
                <a:ext cx="41760" cy="315000"/>
              </p14:xfrm>
            </p:contentPart>
          </mc:Choice>
          <mc:Fallback xmlns="">
            <p:pic>
              <p:nvPicPr>
                <p:cNvPr id="26" name="Ink 25">
                  <a:extLst>
                    <a:ext uri="{FF2B5EF4-FFF2-40B4-BE49-F238E27FC236}">
                      <a16:creationId xmlns:a16="http://schemas.microsoft.com/office/drawing/2014/main" id="{A649265A-26D5-354A-B7C4-98578267C200}"/>
                    </a:ext>
                  </a:extLst>
                </p:cNvPr>
                <p:cNvPicPr/>
                <p:nvPr/>
              </p:nvPicPr>
              <p:blipFill>
                <a:blip r:embed="rId36"/>
                <a:stretch>
                  <a:fillRect/>
                </a:stretch>
              </p:blipFill>
              <p:spPr>
                <a:xfrm>
                  <a:off x="2508880" y="126640"/>
                  <a:ext cx="720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B5B03317-E946-AB4F-ABE2-48336D717041}"/>
                    </a:ext>
                  </a:extLst>
                </p14:cNvPr>
                <p14:cNvContentPartPr/>
                <p14:nvPr/>
              </p14:nvContentPartPr>
              <p14:xfrm>
                <a:off x="2639200" y="147880"/>
                <a:ext cx="221040" cy="275040"/>
              </p14:xfrm>
            </p:contentPart>
          </mc:Choice>
          <mc:Fallback xmlns="">
            <p:pic>
              <p:nvPicPr>
                <p:cNvPr id="27" name="Ink 26">
                  <a:extLst>
                    <a:ext uri="{FF2B5EF4-FFF2-40B4-BE49-F238E27FC236}">
                      <a16:creationId xmlns:a16="http://schemas.microsoft.com/office/drawing/2014/main" id="{B5B03317-E946-AB4F-ABE2-48336D717041}"/>
                    </a:ext>
                  </a:extLst>
                </p:cNvPr>
                <p:cNvPicPr/>
                <p:nvPr/>
              </p:nvPicPr>
              <p:blipFill>
                <a:blip r:embed="rId38"/>
                <a:stretch>
                  <a:fillRect/>
                </a:stretch>
              </p:blipFill>
              <p:spPr>
                <a:xfrm>
                  <a:off x="2624080" y="132760"/>
                  <a:ext cx="2512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C6BC75AE-F379-A042-9B70-E20F19E5FE3C}"/>
                    </a:ext>
                  </a:extLst>
                </p14:cNvPr>
                <p14:cNvContentPartPr/>
                <p14:nvPr/>
              </p14:nvContentPartPr>
              <p14:xfrm>
                <a:off x="2616160" y="291520"/>
                <a:ext cx="105120" cy="10440"/>
              </p14:xfrm>
            </p:contentPart>
          </mc:Choice>
          <mc:Fallback xmlns="">
            <p:pic>
              <p:nvPicPr>
                <p:cNvPr id="28" name="Ink 27">
                  <a:extLst>
                    <a:ext uri="{FF2B5EF4-FFF2-40B4-BE49-F238E27FC236}">
                      <a16:creationId xmlns:a16="http://schemas.microsoft.com/office/drawing/2014/main" id="{C6BC75AE-F379-A042-9B70-E20F19E5FE3C}"/>
                    </a:ext>
                  </a:extLst>
                </p:cNvPr>
                <p:cNvPicPr/>
                <p:nvPr/>
              </p:nvPicPr>
              <p:blipFill>
                <a:blip r:embed="rId40"/>
                <a:stretch>
                  <a:fillRect/>
                </a:stretch>
              </p:blipFill>
              <p:spPr>
                <a:xfrm>
                  <a:off x="2600680" y="276400"/>
                  <a:ext cx="135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7BF39D1E-50EF-F144-A252-20140DDA8B46}"/>
                    </a:ext>
                  </a:extLst>
                </p14:cNvPr>
                <p14:cNvContentPartPr/>
                <p14:nvPr/>
              </p14:nvContentPartPr>
              <p14:xfrm>
                <a:off x="2900560" y="157240"/>
                <a:ext cx="178920" cy="229680"/>
              </p14:xfrm>
            </p:contentPart>
          </mc:Choice>
          <mc:Fallback xmlns="">
            <p:pic>
              <p:nvPicPr>
                <p:cNvPr id="29" name="Ink 28">
                  <a:extLst>
                    <a:ext uri="{FF2B5EF4-FFF2-40B4-BE49-F238E27FC236}">
                      <a16:creationId xmlns:a16="http://schemas.microsoft.com/office/drawing/2014/main" id="{7BF39D1E-50EF-F144-A252-20140DDA8B46}"/>
                    </a:ext>
                  </a:extLst>
                </p:cNvPr>
                <p:cNvPicPr/>
                <p:nvPr/>
              </p:nvPicPr>
              <p:blipFill>
                <a:blip r:embed="rId42"/>
                <a:stretch>
                  <a:fillRect/>
                </a:stretch>
              </p:blipFill>
              <p:spPr>
                <a:xfrm>
                  <a:off x="2885080" y="142120"/>
                  <a:ext cx="209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FA4410A5-9654-8641-8468-57CE1047BED6}"/>
                    </a:ext>
                  </a:extLst>
                </p14:cNvPr>
                <p14:cNvContentPartPr/>
                <p14:nvPr/>
              </p14:nvContentPartPr>
              <p14:xfrm>
                <a:off x="2900560" y="282160"/>
                <a:ext cx="101520" cy="9720"/>
              </p14:xfrm>
            </p:contentPart>
          </mc:Choice>
          <mc:Fallback xmlns="">
            <p:pic>
              <p:nvPicPr>
                <p:cNvPr id="30" name="Ink 29">
                  <a:extLst>
                    <a:ext uri="{FF2B5EF4-FFF2-40B4-BE49-F238E27FC236}">
                      <a16:creationId xmlns:a16="http://schemas.microsoft.com/office/drawing/2014/main" id="{FA4410A5-9654-8641-8468-57CE1047BED6}"/>
                    </a:ext>
                  </a:extLst>
                </p:cNvPr>
                <p:cNvPicPr/>
                <p:nvPr/>
              </p:nvPicPr>
              <p:blipFill>
                <a:blip r:embed="rId44"/>
                <a:stretch>
                  <a:fillRect/>
                </a:stretch>
              </p:blipFill>
              <p:spPr>
                <a:xfrm>
                  <a:off x="2885440" y="267040"/>
                  <a:ext cx="132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393631B6-AAB5-3D44-914D-CE6F38347CBB}"/>
                    </a:ext>
                  </a:extLst>
                </p14:cNvPr>
                <p14:cNvContentPartPr/>
                <p14:nvPr/>
              </p14:nvContentPartPr>
              <p14:xfrm>
                <a:off x="3164800" y="272080"/>
                <a:ext cx="105120" cy="5760"/>
              </p14:xfrm>
            </p:contentPart>
          </mc:Choice>
          <mc:Fallback xmlns="">
            <p:pic>
              <p:nvPicPr>
                <p:cNvPr id="31" name="Ink 30">
                  <a:extLst>
                    <a:ext uri="{FF2B5EF4-FFF2-40B4-BE49-F238E27FC236}">
                      <a16:creationId xmlns:a16="http://schemas.microsoft.com/office/drawing/2014/main" id="{393631B6-AAB5-3D44-914D-CE6F38347CBB}"/>
                    </a:ext>
                  </a:extLst>
                </p:cNvPr>
                <p:cNvPicPr/>
                <p:nvPr/>
              </p:nvPicPr>
              <p:blipFill>
                <a:blip r:embed="rId46"/>
                <a:stretch>
                  <a:fillRect/>
                </a:stretch>
              </p:blipFill>
              <p:spPr>
                <a:xfrm>
                  <a:off x="3149320" y="256960"/>
                  <a:ext cx="135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0F56315C-9019-064E-AAAA-75A52444B687}"/>
                    </a:ext>
                  </a:extLst>
                </p14:cNvPr>
                <p14:cNvContentPartPr/>
                <p14:nvPr/>
              </p14:nvContentPartPr>
              <p14:xfrm>
                <a:off x="3174880" y="325000"/>
                <a:ext cx="68760" cy="8280"/>
              </p14:xfrm>
            </p:contentPart>
          </mc:Choice>
          <mc:Fallback xmlns="">
            <p:pic>
              <p:nvPicPr>
                <p:cNvPr id="32" name="Ink 31">
                  <a:extLst>
                    <a:ext uri="{FF2B5EF4-FFF2-40B4-BE49-F238E27FC236}">
                      <a16:creationId xmlns:a16="http://schemas.microsoft.com/office/drawing/2014/main" id="{0F56315C-9019-064E-AAAA-75A52444B687}"/>
                    </a:ext>
                  </a:extLst>
                </p:cNvPr>
                <p:cNvPicPr/>
                <p:nvPr/>
              </p:nvPicPr>
              <p:blipFill>
                <a:blip r:embed="rId48"/>
                <a:stretch>
                  <a:fillRect/>
                </a:stretch>
              </p:blipFill>
              <p:spPr>
                <a:xfrm>
                  <a:off x="3159760" y="309520"/>
                  <a:ext cx="99360" cy="38880"/>
                </a:xfrm>
                <a:prstGeom prst="rect">
                  <a:avLst/>
                </a:prstGeom>
              </p:spPr>
            </p:pic>
          </mc:Fallback>
        </mc:AlternateContent>
      </p:grpSp>
      <p:grpSp>
        <p:nvGrpSpPr>
          <p:cNvPr id="59" name="Group 58">
            <a:extLst>
              <a:ext uri="{FF2B5EF4-FFF2-40B4-BE49-F238E27FC236}">
                <a16:creationId xmlns:a16="http://schemas.microsoft.com/office/drawing/2014/main" id="{AEA22A51-85A5-534A-8856-6023C3B8F141}"/>
              </a:ext>
            </a:extLst>
          </p:cNvPr>
          <p:cNvGrpSpPr/>
          <p:nvPr/>
        </p:nvGrpSpPr>
        <p:grpSpPr>
          <a:xfrm>
            <a:off x="3479800" y="111520"/>
            <a:ext cx="1627920" cy="250920"/>
            <a:chOff x="3479800" y="111520"/>
            <a:chExt cx="1627920" cy="250920"/>
          </a:xfrm>
        </p:grpSpPr>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862261FE-FB8F-4844-BD82-46E2CD13B67A}"/>
                    </a:ext>
                  </a:extLst>
                </p14:cNvPr>
                <p14:cNvContentPartPr/>
                <p14:nvPr/>
              </p14:nvContentPartPr>
              <p14:xfrm>
                <a:off x="3479800" y="253720"/>
                <a:ext cx="55800" cy="108720"/>
              </p14:xfrm>
            </p:contentPart>
          </mc:Choice>
          <mc:Fallback xmlns="">
            <p:pic>
              <p:nvPicPr>
                <p:cNvPr id="33" name="Ink 32">
                  <a:extLst>
                    <a:ext uri="{FF2B5EF4-FFF2-40B4-BE49-F238E27FC236}">
                      <a16:creationId xmlns:a16="http://schemas.microsoft.com/office/drawing/2014/main" id="{862261FE-FB8F-4844-BD82-46E2CD13B67A}"/>
                    </a:ext>
                  </a:extLst>
                </p:cNvPr>
                <p:cNvPicPr/>
                <p:nvPr/>
              </p:nvPicPr>
              <p:blipFill>
                <a:blip r:embed="rId50"/>
                <a:stretch>
                  <a:fillRect/>
                </a:stretch>
              </p:blipFill>
              <p:spPr>
                <a:xfrm>
                  <a:off x="3464320" y="238600"/>
                  <a:ext cx="86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4E7468BC-FE4E-8445-B0E0-9D168018AEE6}"/>
                    </a:ext>
                  </a:extLst>
                </p14:cNvPr>
                <p14:cNvContentPartPr/>
                <p14:nvPr/>
              </p14:nvContentPartPr>
              <p14:xfrm>
                <a:off x="3496360" y="165160"/>
                <a:ext cx="12240" cy="7920"/>
              </p14:xfrm>
            </p:contentPart>
          </mc:Choice>
          <mc:Fallback xmlns="">
            <p:pic>
              <p:nvPicPr>
                <p:cNvPr id="34" name="Ink 33">
                  <a:extLst>
                    <a:ext uri="{FF2B5EF4-FFF2-40B4-BE49-F238E27FC236}">
                      <a16:creationId xmlns:a16="http://schemas.microsoft.com/office/drawing/2014/main" id="{4E7468BC-FE4E-8445-B0E0-9D168018AEE6}"/>
                    </a:ext>
                  </a:extLst>
                </p:cNvPr>
                <p:cNvPicPr/>
                <p:nvPr/>
              </p:nvPicPr>
              <p:blipFill>
                <a:blip r:embed="rId52"/>
                <a:stretch>
                  <a:fillRect/>
                </a:stretch>
              </p:blipFill>
              <p:spPr>
                <a:xfrm>
                  <a:off x="3480880" y="149680"/>
                  <a:ext cx="42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5F76F0B3-6D56-A148-BC9D-F40DE8444A11}"/>
                    </a:ext>
                  </a:extLst>
                </p14:cNvPr>
                <p14:cNvContentPartPr/>
                <p14:nvPr/>
              </p14:nvContentPartPr>
              <p14:xfrm>
                <a:off x="3618400" y="223480"/>
                <a:ext cx="83160" cy="105480"/>
              </p14:xfrm>
            </p:contentPart>
          </mc:Choice>
          <mc:Fallback xmlns="">
            <p:pic>
              <p:nvPicPr>
                <p:cNvPr id="35" name="Ink 34">
                  <a:extLst>
                    <a:ext uri="{FF2B5EF4-FFF2-40B4-BE49-F238E27FC236}">
                      <a16:creationId xmlns:a16="http://schemas.microsoft.com/office/drawing/2014/main" id="{5F76F0B3-6D56-A148-BC9D-F40DE8444A11}"/>
                    </a:ext>
                  </a:extLst>
                </p:cNvPr>
                <p:cNvPicPr/>
                <p:nvPr/>
              </p:nvPicPr>
              <p:blipFill>
                <a:blip r:embed="rId54"/>
                <a:stretch>
                  <a:fillRect/>
                </a:stretch>
              </p:blipFill>
              <p:spPr>
                <a:xfrm>
                  <a:off x="3603280" y="208000"/>
                  <a:ext cx="113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D82358EA-68B8-D14E-BBB8-5553943BF1BB}"/>
                    </a:ext>
                  </a:extLst>
                </p14:cNvPr>
                <p14:cNvContentPartPr/>
                <p14:nvPr/>
              </p14:nvContentPartPr>
              <p14:xfrm>
                <a:off x="3751240" y="233560"/>
                <a:ext cx="58680" cy="92880"/>
              </p14:xfrm>
            </p:contentPart>
          </mc:Choice>
          <mc:Fallback xmlns="">
            <p:pic>
              <p:nvPicPr>
                <p:cNvPr id="36" name="Ink 35">
                  <a:extLst>
                    <a:ext uri="{FF2B5EF4-FFF2-40B4-BE49-F238E27FC236}">
                      <a16:creationId xmlns:a16="http://schemas.microsoft.com/office/drawing/2014/main" id="{D82358EA-68B8-D14E-BBB8-5553943BF1BB}"/>
                    </a:ext>
                  </a:extLst>
                </p:cNvPr>
                <p:cNvPicPr/>
                <p:nvPr/>
              </p:nvPicPr>
              <p:blipFill>
                <a:blip r:embed="rId56"/>
                <a:stretch>
                  <a:fillRect/>
                </a:stretch>
              </p:blipFill>
              <p:spPr>
                <a:xfrm>
                  <a:off x="3736120" y="218080"/>
                  <a:ext cx="88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3D01CD21-6C8A-424A-A7FC-2D66C858802B}"/>
                    </a:ext>
                  </a:extLst>
                </p14:cNvPr>
                <p14:cNvContentPartPr/>
                <p14:nvPr/>
              </p14:nvContentPartPr>
              <p14:xfrm>
                <a:off x="3855640" y="136720"/>
                <a:ext cx="390600" cy="181440"/>
              </p14:xfrm>
            </p:contentPart>
          </mc:Choice>
          <mc:Fallback xmlns="">
            <p:pic>
              <p:nvPicPr>
                <p:cNvPr id="37" name="Ink 36">
                  <a:extLst>
                    <a:ext uri="{FF2B5EF4-FFF2-40B4-BE49-F238E27FC236}">
                      <a16:creationId xmlns:a16="http://schemas.microsoft.com/office/drawing/2014/main" id="{3D01CD21-6C8A-424A-A7FC-2D66C858802B}"/>
                    </a:ext>
                  </a:extLst>
                </p:cNvPr>
                <p:cNvPicPr/>
                <p:nvPr/>
              </p:nvPicPr>
              <p:blipFill>
                <a:blip r:embed="rId58"/>
                <a:stretch>
                  <a:fillRect/>
                </a:stretch>
              </p:blipFill>
              <p:spPr>
                <a:xfrm>
                  <a:off x="3840160" y="121240"/>
                  <a:ext cx="421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A43BEFBA-F730-3549-9505-69570E062277}"/>
                    </a:ext>
                  </a:extLst>
                </p14:cNvPr>
                <p14:cNvContentPartPr/>
                <p14:nvPr/>
              </p14:nvContentPartPr>
              <p14:xfrm>
                <a:off x="4259560" y="199720"/>
                <a:ext cx="107280" cy="91080"/>
              </p14:xfrm>
            </p:contentPart>
          </mc:Choice>
          <mc:Fallback xmlns="">
            <p:pic>
              <p:nvPicPr>
                <p:cNvPr id="38" name="Ink 37">
                  <a:extLst>
                    <a:ext uri="{FF2B5EF4-FFF2-40B4-BE49-F238E27FC236}">
                      <a16:creationId xmlns:a16="http://schemas.microsoft.com/office/drawing/2014/main" id="{A43BEFBA-F730-3549-9505-69570E062277}"/>
                    </a:ext>
                  </a:extLst>
                </p:cNvPr>
                <p:cNvPicPr/>
                <p:nvPr/>
              </p:nvPicPr>
              <p:blipFill>
                <a:blip r:embed="rId60"/>
                <a:stretch>
                  <a:fillRect/>
                </a:stretch>
              </p:blipFill>
              <p:spPr>
                <a:xfrm>
                  <a:off x="4244440" y="184600"/>
                  <a:ext cx="137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2A0C1A65-2E09-4D4C-A106-350BFBC8D82B}"/>
                    </a:ext>
                  </a:extLst>
                </p14:cNvPr>
                <p14:cNvContentPartPr/>
                <p14:nvPr/>
              </p14:nvContentPartPr>
              <p14:xfrm>
                <a:off x="4297360" y="223480"/>
                <a:ext cx="34920" cy="64800"/>
              </p14:xfrm>
            </p:contentPart>
          </mc:Choice>
          <mc:Fallback xmlns="">
            <p:pic>
              <p:nvPicPr>
                <p:cNvPr id="41" name="Ink 40">
                  <a:extLst>
                    <a:ext uri="{FF2B5EF4-FFF2-40B4-BE49-F238E27FC236}">
                      <a16:creationId xmlns:a16="http://schemas.microsoft.com/office/drawing/2014/main" id="{2A0C1A65-2E09-4D4C-A106-350BFBC8D82B}"/>
                    </a:ext>
                  </a:extLst>
                </p:cNvPr>
                <p:cNvPicPr/>
                <p:nvPr/>
              </p:nvPicPr>
              <p:blipFill>
                <a:blip r:embed="rId62"/>
                <a:stretch>
                  <a:fillRect/>
                </a:stretch>
              </p:blipFill>
              <p:spPr>
                <a:xfrm>
                  <a:off x="4282240" y="208000"/>
                  <a:ext cx="6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718318C4-DB2B-1649-A136-17BCCE52B88D}"/>
                    </a:ext>
                  </a:extLst>
                </p14:cNvPr>
                <p14:cNvContentPartPr/>
                <p14:nvPr/>
              </p14:nvContentPartPr>
              <p14:xfrm>
                <a:off x="4432000" y="202960"/>
                <a:ext cx="83880" cy="112680"/>
              </p14:xfrm>
            </p:contentPart>
          </mc:Choice>
          <mc:Fallback xmlns="">
            <p:pic>
              <p:nvPicPr>
                <p:cNvPr id="43" name="Ink 42">
                  <a:extLst>
                    <a:ext uri="{FF2B5EF4-FFF2-40B4-BE49-F238E27FC236}">
                      <a16:creationId xmlns:a16="http://schemas.microsoft.com/office/drawing/2014/main" id="{718318C4-DB2B-1649-A136-17BCCE52B88D}"/>
                    </a:ext>
                  </a:extLst>
                </p:cNvPr>
                <p:cNvPicPr/>
                <p:nvPr/>
              </p:nvPicPr>
              <p:blipFill>
                <a:blip r:embed="rId64"/>
                <a:stretch>
                  <a:fillRect/>
                </a:stretch>
              </p:blipFill>
              <p:spPr>
                <a:xfrm>
                  <a:off x="4416880" y="187840"/>
                  <a:ext cx="114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22B4A0EC-A1BC-DD45-B6E0-04EE7993B913}"/>
                    </a:ext>
                  </a:extLst>
                </p14:cNvPr>
                <p14:cNvContentPartPr/>
                <p14:nvPr/>
              </p14:nvContentPartPr>
              <p14:xfrm>
                <a:off x="4620280" y="111520"/>
                <a:ext cx="28080" cy="181440"/>
              </p14:xfrm>
            </p:contentPart>
          </mc:Choice>
          <mc:Fallback xmlns="">
            <p:pic>
              <p:nvPicPr>
                <p:cNvPr id="44" name="Ink 43">
                  <a:extLst>
                    <a:ext uri="{FF2B5EF4-FFF2-40B4-BE49-F238E27FC236}">
                      <a16:creationId xmlns:a16="http://schemas.microsoft.com/office/drawing/2014/main" id="{22B4A0EC-A1BC-DD45-B6E0-04EE7993B913}"/>
                    </a:ext>
                  </a:extLst>
                </p:cNvPr>
                <p:cNvPicPr/>
                <p:nvPr/>
              </p:nvPicPr>
              <p:blipFill>
                <a:blip r:embed="rId66"/>
                <a:stretch>
                  <a:fillRect/>
                </a:stretch>
              </p:blipFill>
              <p:spPr>
                <a:xfrm>
                  <a:off x="4604800" y="96400"/>
                  <a:ext cx="58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Ink 44">
                  <a:extLst>
                    <a:ext uri="{FF2B5EF4-FFF2-40B4-BE49-F238E27FC236}">
                      <a16:creationId xmlns:a16="http://schemas.microsoft.com/office/drawing/2014/main" id="{31705984-3E7D-984C-8B88-E1B31FF04AE9}"/>
                    </a:ext>
                  </a:extLst>
                </p14:cNvPr>
                <p14:cNvContentPartPr/>
                <p14:nvPr/>
              </p14:nvContentPartPr>
              <p14:xfrm>
                <a:off x="4587160" y="213040"/>
                <a:ext cx="242280" cy="60480"/>
              </p14:xfrm>
            </p:contentPart>
          </mc:Choice>
          <mc:Fallback xmlns="">
            <p:pic>
              <p:nvPicPr>
                <p:cNvPr id="45" name="Ink 44">
                  <a:extLst>
                    <a:ext uri="{FF2B5EF4-FFF2-40B4-BE49-F238E27FC236}">
                      <a16:creationId xmlns:a16="http://schemas.microsoft.com/office/drawing/2014/main" id="{31705984-3E7D-984C-8B88-E1B31FF04AE9}"/>
                    </a:ext>
                  </a:extLst>
                </p:cNvPr>
                <p:cNvPicPr/>
                <p:nvPr/>
              </p:nvPicPr>
              <p:blipFill>
                <a:blip r:embed="rId68"/>
                <a:stretch>
                  <a:fillRect/>
                </a:stretch>
              </p:blipFill>
              <p:spPr>
                <a:xfrm>
                  <a:off x="4571680" y="197920"/>
                  <a:ext cx="272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Ink 45">
                  <a:extLst>
                    <a:ext uri="{FF2B5EF4-FFF2-40B4-BE49-F238E27FC236}">
                      <a16:creationId xmlns:a16="http://schemas.microsoft.com/office/drawing/2014/main" id="{2BA954CC-5A51-4B4F-8232-A701A6B0B489}"/>
                    </a:ext>
                  </a:extLst>
                </p14:cNvPr>
                <p14:cNvContentPartPr/>
                <p14:nvPr/>
              </p14:nvContentPartPr>
              <p14:xfrm>
                <a:off x="4932400" y="223480"/>
                <a:ext cx="10080" cy="54000"/>
              </p14:xfrm>
            </p:contentPart>
          </mc:Choice>
          <mc:Fallback xmlns="">
            <p:pic>
              <p:nvPicPr>
                <p:cNvPr id="46" name="Ink 45">
                  <a:extLst>
                    <a:ext uri="{FF2B5EF4-FFF2-40B4-BE49-F238E27FC236}">
                      <a16:creationId xmlns:a16="http://schemas.microsoft.com/office/drawing/2014/main" id="{2BA954CC-5A51-4B4F-8232-A701A6B0B489}"/>
                    </a:ext>
                  </a:extLst>
                </p:cNvPr>
                <p:cNvPicPr/>
                <p:nvPr/>
              </p:nvPicPr>
              <p:blipFill>
                <a:blip r:embed="rId70"/>
                <a:stretch>
                  <a:fillRect/>
                </a:stretch>
              </p:blipFill>
              <p:spPr>
                <a:xfrm>
                  <a:off x="4917280" y="208000"/>
                  <a:ext cx="40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F516A135-EAF8-B14A-B53C-530161A86D2D}"/>
                    </a:ext>
                  </a:extLst>
                </p14:cNvPr>
                <p14:cNvContentPartPr/>
                <p14:nvPr/>
              </p14:nvContentPartPr>
              <p14:xfrm>
                <a:off x="4942840" y="162280"/>
                <a:ext cx="6480" cy="1440"/>
              </p14:xfrm>
            </p:contentPart>
          </mc:Choice>
          <mc:Fallback xmlns="">
            <p:pic>
              <p:nvPicPr>
                <p:cNvPr id="47" name="Ink 46">
                  <a:extLst>
                    <a:ext uri="{FF2B5EF4-FFF2-40B4-BE49-F238E27FC236}">
                      <a16:creationId xmlns:a16="http://schemas.microsoft.com/office/drawing/2014/main" id="{F516A135-EAF8-B14A-B53C-530161A86D2D}"/>
                    </a:ext>
                  </a:extLst>
                </p:cNvPr>
                <p:cNvPicPr/>
                <p:nvPr/>
              </p:nvPicPr>
              <p:blipFill>
                <a:blip r:embed="rId72"/>
                <a:stretch>
                  <a:fillRect/>
                </a:stretch>
              </p:blipFill>
              <p:spPr>
                <a:xfrm>
                  <a:off x="4927360" y="147160"/>
                  <a:ext cx="36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Ink 47">
                  <a:extLst>
                    <a:ext uri="{FF2B5EF4-FFF2-40B4-BE49-F238E27FC236}">
                      <a16:creationId xmlns:a16="http://schemas.microsoft.com/office/drawing/2014/main" id="{4D8F5F5C-0561-4940-8986-44FF606280AD}"/>
                    </a:ext>
                  </a:extLst>
                </p14:cNvPr>
                <p14:cNvContentPartPr/>
                <p14:nvPr/>
              </p14:nvContentPartPr>
              <p14:xfrm>
                <a:off x="5037880" y="178840"/>
                <a:ext cx="69840" cy="106920"/>
              </p14:xfrm>
            </p:contentPart>
          </mc:Choice>
          <mc:Fallback xmlns="">
            <p:pic>
              <p:nvPicPr>
                <p:cNvPr id="48" name="Ink 47">
                  <a:extLst>
                    <a:ext uri="{FF2B5EF4-FFF2-40B4-BE49-F238E27FC236}">
                      <a16:creationId xmlns:a16="http://schemas.microsoft.com/office/drawing/2014/main" id="{4D8F5F5C-0561-4940-8986-44FF606280AD}"/>
                    </a:ext>
                  </a:extLst>
                </p:cNvPr>
                <p:cNvPicPr/>
                <p:nvPr/>
              </p:nvPicPr>
              <p:blipFill>
                <a:blip r:embed="rId74"/>
                <a:stretch>
                  <a:fillRect/>
                </a:stretch>
              </p:blipFill>
              <p:spPr>
                <a:xfrm>
                  <a:off x="5022760" y="163720"/>
                  <a:ext cx="100440" cy="137160"/>
                </a:xfrm>
                <a:prstGeom prst="rect">
                  <a:avLst/>
                </a:prstGeom>
              </p:spPr>
            </p:pic>
          </mc:Fallback>
        </mc:AlternateContent>
      </p:grpSp>
      <p:grpSp>
        <p:nvGrpSpPr>
          <p:cNvPr id="58" name="Group 57">
            <a:extLst>
              <a:ext uri="{FF2B5EF4-FFF2-40B4-BE49-F238E27FC236}">
                <a16:creationId xmlns:a16="http://schemas.microsoft.com/office/drawing/2014/main" id="{2CCD3B21-266E-0A4C-8F40-1A53D7FC6A6E}"/>
              </a:ext>
            </a:extLst>
          </p:cNvPr>
          <p:cNvGrpSpPr/>
          <p:nvPr/>
        </p:nvGrpSpPr>
        <p:grpSpPr>
          <a:xfrm>
            <a:off x="5506600" y="-23840"/>
            <a:ext cx="1485720" cy="579240"/>
            <a:chOff x="5506600" y="-23840"/>
            <a:chExt cx="1485720" cy="579240"/>
          </a:xfrm>
        </p:grpSpPr>
        <mc:AlternateContent xmlns:mc="http://schemas.openxmlformats.org/markup-compatibility/2006" xmlns:p14="http://schemas.microsoft.com/office/powerpoint/2010/main">
          <mc:Choice Requires="p14">
            <p:contentPart p14:bwMode="auto" r:id="rId75">
              <p14:nvContentPartPr>
                <p14:cNvPr id="49" name="Ink 48">
                  <a:extLst>
                    <a:ext uri="{FF2B5EF4-FFF2-40B4-BE49-F238E27FC236}">
                      <a16:creationId xmlns:a16="http://schemas.microsoft.com/office/drawing/2014/main" id="{F2D20CA1-A449-614A-8EA8-2E9BB5E8E25F}"/>
                    </a:ext>
                  </a:extLst>
                </p14:cNvPr>
                <p14:cNvContentPartPr/>
                <p14:nvPr/>
              </p14:nvContentPartPr>
              <p14:xfrm>
                <a:off x="5563120" y="-23840"/>
                <a:ext cx="196200" cy="307440"/>
              </p14:xfrm>
            </p:contentPart>
          </mc:Choice>
          <mc:Fallback xmlns="">
            <p:pic>
              <p:nvPicPr>
                <p:cNvPr id="49" name="Ink 48">
                  <a:extLst>
                    <a:ext uri="{FF2B5EF4-FFF2-40B4-BE49-F238E27FC236}">
                      <a16:creationId xmlns:a16="http://schemas.microsoft.com/office/drawing/2014/main" id="{F2D20CA1-A449-614A-8EA8-2E9BB5E8E25F}"/>
                    </a:ext>
                  </a:extLst>
                </p:cNvPr>
                <p:cNvPicPr/>
                <p:nvPr/>
              </p:nvPicPr>
              <p:blipFill>
                <a:blip r:embed="rId76"/>
                <a:stretch>
                  <a:fillRect/>
                </a:stretch>
              </p:blipFill>
              <p:spPr>
                <a:xfrm>
                  <a:off x="5547640" y="-38960"/>
                  <a:ext cx="2268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Ink 49">
                  <a:extLst>
                    <a:ext uri="{FF2B5EF4-FFF2-40B4-BE49-F238E27FC236}">
                      <a16:creationId xmlns:a16="http://schemas.microsoft.com/office/drawing/2014/main" id="{3833E85A-CC68-B24F-B511-3E31C69BAF2E}"/>
                    </a:ext>
                  </a:extLst>
                </p14:cNvPr>
                <p14:cNvContentPartPr/>
                <p14:nvPr/>
              </p14:nvContentPartPr>
              <p14:xfrm>
                <a:off x="5506600" y="168760"/>
                <a:ext cx="318600" cy="100440"/>
              </p14:xfrm>
            </p:contentPart>
          </mc:Choice>
          <mc:Fallback xmlns="">
            <p:pic>
              <p:nvPicPr>
                <p:cNvPr id="50" name="Ink 49">
                  <a:extLst>
                    <a:ext uri="{FF2B5EF4-FFF2-40B4-BE49-F238E27FC236}">
                      <a16:creationId xmlns:a16="http://schemas.microsoft.com/office/drawing/2014/main" id="{3833E85A-CC68-B24F-B511-3E31C69BAF2E}"/>
                    </a:ext>
                  </a:extLst>
                </p:cNvPr>
                <p:cNvPicPr/>
                <p:nvPr/>
              </p:nvPicPr>
              <p:blipFill>
                <a:blip r:embed="rId78"/>
                <a:stretch>
                  <a:fillRect/>
                </a:stretch>
              </p:blipFill>
              <p:spPr>
                <a:xfrm>
                  <a:off x="5491120" y="153640"/>
                  <a:ext cx="348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Ink 50">
                  <a:extLst>
                    <a:ext uri="{FF2B5EF4-FFF2-40B4-BE49-F238E27FC236}">
                      <a16:creationId xmlns:a16="http://schemas.microsoft.com/office/drawing/2014/main" id="{1ED9B8EC-4719-D942-BD03-07218CCE9A1B}"/>
                    </a:ext>
                  </a:extLst>
                </p14:cNvPr>
                <p14:cNvContentPartPr/>
                <p14:nvPr/>
              </p14:nvContentPartPr>
              <p14:xfrm>
                <a:off x="5882800" y="173800"/>
                <a:ext cx="99000" cy="86400"/>
              </p14:xfrm>
            </p:contentPart>
          </mc:Choice>
          <mc:Fallback xmlns="">
            <p:pic>
              <p:nvPicPr>
                <p:cNvPr id="51" name="Ink 50">
                  <a:extLst>
                    <a:ext uri="{FF2B5EF4-FFF2-40B4-BE49-F238E27FC236}">
                      <a16:creationId xmlns:a16="http://schemas.microsoft.com/office/drawing/2014/main" id="{1ED9B8EC-4719-D942-BD03-07218CCE9A1B}"/>
                    </a:ext>
                  </a:extLst>
                </p:cNvPr>
                <p:cNvPicPr/>
                <p:nvPr/>
              </p:nvPicPr>
              <p:blipFill>
                <a:blip r:embed="rId80"/>
                <a:stretch>
                  <a:fillRect/>
                </a:stretch>
              </p:blipFill>
              <p:spPr>
                <a:xfrm>
                  <a:off x="5867320" y="158680"/>
                  <a:ext cx="129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A628F962-B9F6-964C-B1AA-B7A6489F9FA8}"/>
                    </a:ext>
                  </a:extLst>
                </p14:cNvPr>
                <p14:cNvContentPartPr/>
                <p14:nvPr/>
              </p14:nvContentPartPr>
              <p14:xfrm>
                <a:off x="6055240" y="177760"/>
                <a:ext cx="111600" cy="58320"/>
              </p14:xfrm>
            </p:contentPart>
          </mc:Choice>
          <mc:Fallback xmlns="">
            <p:pic>
              <p:nvPicPr>
                <p:cNvPr id="52" name="Ink 51">
                  <a:extLst>
                    <a:ext uri="{FF2B5EF4-FFF2-40B4-BE49-F238E27FC236}">
                      <a16:creationId xmlns:a16="http://schemas.microsoft.com/office/drawing/2014/main" id="{A628F962-B9F6-964C-B1AA-B7A6489F9FA8}"/>
                    </a:ext>
                  </a:extLst>
                </p:cNvPr>
                <p:cNvPicPr/>
                <p:nvPr/>
              </p:nvPicPr>
              <p:blipFill>
                <a:blip r:embed="rId82"/>
                <a:stretch>
                  <a:fillRect/>
                </a:stretch>
              </p:blipFill>
              <p:spPr>
                <a:xfrm>
                  <a:off x="6039760" y="162640"/>
                  <a:ext cx="141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B527EA5D-B9BE-F24C-B6E2-5A79B4C4FDA1}"/>
                    </a:ext>
                  </a:extLst>
                </p14:cNvPr>
                <p14:cNvContentPartPr/>
                <p14:nvPr/>
              </p14:nvContentPartPr>
              <p14:xfrm>
                <a:off x="6221920" y="132040"/>
                <a:ext cx="108360" cy="110880"/>
              </p14:xfrm>
            </p:contentPart>
          </mc:Choice>
          <mc:Fallback xmlns="">
            <p:pic>
              <p:nvPicPr>
                <p:cNvPr id="53" name="Ink 52">
                  <a:extLst>
                    <a:ext uri="{FF2B5EF4-FFF2-40B4-BE49-F238E27FC236}">
                      <a16:creationId xmlns:a16="http://schemas.microsoft.com/office/drawing/2014/main" id="{B527EA5D-B9BE-F24C-B6E2-5A79B4C4FDA1}"/>
                    </a:ext>
                  </a:extLst>
                </p:cNvPr>
                <p:cNvPicPr/>
                <p:nvPr/>
              </p:nvPicPr>
              <p:blipFill>
                <a:blip r:embed="rId84"/>
                <a:stretch>
                  <a:fillRect/>
                </a:stretch>
              </p:blipFill>
              <p:spPr>
                <a:xfrm>
                  <a:off x="6206800" y="116560"/>
                  <a:ext cx="138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482464FD-B07A-D444-B05A-4E703BCA4C80}"/>
                    </a:ext>
                  </a:extLst>
                </p14:cNvPr>
                <p14:cNvContentPartPr/>
                <p14:nvPr/>
              </p14:nvContentPartPr>
              <p14:xfrm>
                <a:off x="6376720" y="139240"/>
                <a:ext cx="93600" cy="107280"/>
              </p14:xfrm>
            </p:contentPart>
          </mc:Choice>
          <mc:Fallback xmlns="">
            <p:pic>
              <p:nvPicPr>
                <p:cNvPr id="54" name="Ink 53">
                  <a:extLst>
                    <a:ext uri="{FF2B5EF4-FFF2-40B4-BE49-F238E27FC236}">
                      <a16:creationId xmlns:a16="http://schemas.microsoft.com/office/drawing/2014/main" id="{482464FD-B07A-D444-B05A-4E703BCA4C80}"/>
                    </a:ext>
                  </a:extLst>
                </p:cNvPr>
                <p:cNvPicPr/>
                <p:nvPr/>
              </p:nvPicPr>
              <p:blipFill>
                <a:blip r:embed="rId86"/>
                <a:stretch>
                  <a:fillRect/>
                </a:stretch>
              </p:blipFill>
              <p:spPr>
                <a:xfrm>
                  <a:off x="6361600" y="124120"/>
                  <a:ext cx="124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3021E996-3B15-DF4A-8FE8-F3FFCB59CD64}"/>
                    </a:ext>
                  </a:extLst>
                </p14:cNvPr>
                <p14:cNvContentPartPr/>
                <p14:nvPr/>
              </p14:nvContentPartPr>
              <p14:xfrm>
                <a:off x="6532600" y="172720"/>
                <a:ext cx="7560" cy="61200"/>
              </p14:xfrm>
            </p:contentPart>
          </mc:Choice>
          <mc:Fallback xmlns="">
            <p:pic>
              <p:nvPicPr>
                <p:cNvPr id="55" name="Ink 54">
                  <a:extLst>
                    <a:ext uri="{FF2B5EF4-FFF2-40B4-BE49-F238E27FC236}">
                      <a16:creationId xmlns:a16="http://schemas.microsoft.com/office/drawing/2014/main" id="{3021E996-3B15-DF4A-8FE8-F3FFCB59CD64}"/>
                    </a:ext>
                  </a:extLst>
                </p:cNvPr>
                <p:cNvPicPr/>
                <p:nvPr/>
              </p:nvPicPr>
              <p:blipFill>
                <a:blip r:embed="rId88"/>
                <a:stretch>
                  <a:fillRect/>
                </a:stretch>
              </p:blipFill>
              <p:spPr>
                <a:xfrm>
                  <a:off x="6517480" y="157240"/>
                  <a:ext cx="38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8881100C-8B8D-5B45-82A4-17B62F6C696C}"/>
                    </a:ext>
                  </a:extLst>
                </p14:cNvPr>
                <p14:cNvContentPartPr/>
                <p14:nvPr/>
              </p14:nvContentPartPr>
              <p14:xfrm>
                <a:off x="6543040" y="132040"/>
                <a:ext cx="256680" cy="93600"/>
              </p14:xfrm>
            </p:contentPart>
          </mc:Choice>
          <mc:Fallback xmlns="">
            <p:pic>
              <p:nvPicPr>
                <p:cNvPr id="56" name="Ink 55">
                  <a:extLst>
                    <a:ext uri="{FF2B5EF4-FFF2-40B4-BE49-F238E27FC236}">
                      <a16:creationId xmlns:a16="http://schemas.microsoft.com/office/drawing/2014/main" id="{8881100C-8B8D-5B45-82A4-17B62F6C696C}"/>
                    </a:ext>
                  </a:extLst>
                </p:cNvPr>
                <p:cNvPicPr/>
                <p:nvPr/>
              </p:nvPicPr>
              <p:blipFill>
                <a:blip r:embed="rId90"/>
                <a:stretch>
                  <a:fillRect/>
                </a:stretch>
              </p:blipFill>
              <p:spPr>
                <a:xfrm>
                  <a:off x="6527560" y="116560"/>
                  <a:ext cx="286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 56">
                  <a:extLst>
                    <a:ext uri="{FF2B5EF4-FFF2-40B4-BE49-F238E27FC236}">
                      <a16:creationId xmlns:a16="http://schemas.microsoft.com/office/drawing/2014/main" id="{E1E031D8-E149-6B47-8217-4B6213D0EE88}"/>
                    </a:ext>
                  </a:extLst>
                </p14:cNvPr>
                <p14:cNvContentPartPr/>
                <p14:nvPr/>
              </p14:nvContentPartPr>
              <p14:xfrm>
                <a:off x="6771640" y="141400"/>
                <a:ext cx="220680" cy="414000"/>
              </p14:xfrm>
            </p:contentPart>
          </mc:Choice>
          <mc:Fallback xmlns="">
            <p:pic>
              <p:nvPicPr>
                <p:cNvPr id="57" name="Ink 56">
                  <a:extLst>
                    <a:ext uri="{FF2B5EF4-FFF2-40B4-BE49-F238E27FC236}">
                      <a16:creationId xmlns:a16="http://schemas.microsoft.com/office/drawing/2014/main" id="{E1E031D8-E149-6B47-8217-4B6213D0EE88}"/>
                    </a:ext>
                  </a:extLst>
                </p:cNvPr>
                <p:cNvPicPr/>
                <p:nvPr/>
              </p:nvPicPr>
              <p:blipFill>
                <a:blip r:embed="rId92"/>
                <a:stretch>
                  <a:fillRect/>
                </a:stretch>
              </p:blipFill>
              <p:spPr>
                <a:xfrm>
                  <a:off x="6756520" y="125920"/>
                  <a:ext cx="251280" cy="444240"/>
                </a:xfrm>
                <a:prstGeom prst="rect">
                  <a:avLst/>
                </a:prstGeom>
              </p:spPr>
            </p:pic>
          </mc:Fallback>
        </mc:AlternateContent>
      </p:grpSp>
      <p:grpSp>
        <p:nvGrpSpPr>
          <p:cNvPr id="74" name="Group 73">
            <a:extLst>
              <a:ext uri="{FF2B5EF4-FFF2-40B4-BE49-F238E27FC236}">
                <a16:creationId xmlns:a16="http://schemas.microsoft.com/office/drawing/2014/main" id="{4D8E1092-77D4-1C4D-9F1E-998E2CB3BB77}"/>
              </a:ext>
            </a:extLst>
          </p:cNvPr>
          <p:cNvGrpSpPr/>
          <p:nvPr/>
        </p:nvGrpSpPr>
        <p:grpSpPr>
          <a:xfrm>
            <a:off x="2962640" y="904240"/>
            <a:ext cx="1963800" cy="303480"/>
            <a:chOff x="2962640" y="904240"/>
            <a:chExt cx="1963800" cy="303480"/>
          </a:xfrm>
        </p:grpSpPr>
        <mc:AlternateContent xmlns:mc="http://schemas.openxmlformats.org/markup-compatibility/2006" xmlns:p14="http://schemas.microsoft.com/office/powerpoint/2010/main">
          <mc:Choice Requires="p14">
            <p:contentPart p14:bwMode="auto" r:id="rId93">
              <p14:nvContentPartPr>
                <p14:cNvPr id="60" name="Ink 59">
                  <a:extLst>
                    <a:ext uri="{FF2B5EF4-FFF2-40B4-BE49-F238E27FC236}">
                      <a16:creationId xmlns:a16="http://schemas.microsoft.com/office/drawing/2014/main" id="{3545D528-76C9-044B-AD35-0B4CF36A5CA9}"/>
                    </a:ext>
                  </a:extLst>
                </p14:cNvPr>
                <p14:cNvContentPartPr/>
                <p14:nvPr/>
              </p14:nvContentPartPr>
              <p14:xfrm>
                <a:off x="2962640" y="955000"/>
                <a:ext cx="97560" cy="252720"/>
              </p14:xfrm>
            </p:contentPart>
          </mc:Choice>
          <mc:Fallback xmlns="">
            <p:pic>
              <p:nvPicPr>
                <p:cNvPr id="60" name="Ink 59">
                  <a:extLst>
                    <a:ext uri="{FF2B5EF4-FFF2-40B4-BE49-F238E27FC236}">
                      <a16:creationId xmlns:a16="http://schemas.microsoft.com/office/drawing/2014/main" id="{3545D528-76C9-044B-AD35-0B4CF36A5CA9}"/>
                    </a:ext>
                  </a:extLst>
                </p:cNvPr>
                <p:cNvPicPr/>
                <p:nvPr/>
              </p:nvPicPr>
              <p:blipFill>
                <a:blip r:embed="rId94"/>
                <a:stretch>
                  <a:fillRect/>
                </a:stretch>
              </p:blipFill>
              <p:spPr>
                <a:xfrm>
                  <a:off x="2947520" y="939520"/>
                  <a:ext cx="1281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Ink 60">
                  <a:extLst>
                    <a:ext uri="{FF2B5EF4-FFF2-40B4-BE49-F238E27FC236}">
                      <a16:creationId xmlns:a16="http://schemas.microsoft.com/office/drawing/2014/main" id="{C53C8934-AC79-1D4B-8DA4-3FACFD120F7B}"/>
                    </a:ext>
                  </a:extLst>
                </p14:cNvPr>
                <p14:cNvContentPartPr/>
                <p14:nvPr/>
              </p14:nvContentPartPr>
              <p14:xfrm>
                <a:off x="3047960" y="1107640"/>
                <a:ext cx="137160" cy="86400"/>
              </p14:xfrm>
            </p:contentPart>
          </mc:Choice>
          <mc:Fallback xmlns="">
            <p:pic>
              <p:nvPicPr>
                <p:cNvPr id="61" name="Ink 60">
                  <a:extLst>
                    <a:ext uri="{FF2B5EF4-FFF2-40B4-BE49-F238E27FC236}">
                      <a16:creationId xmlns:a16="http://schemas.microsoft.com/office/drawing/2014/main" id="{C53C8934-AC79-1D4B-8DA4-3FACFD120F7B}"/>
                    </a:ext>
                  </a:extLst>
                </p:cNvPr>
                <p:cNvPicPr/>
                <p:nvPr/>
              </p:nvPicPr>
              <p:blipFill>
                <a:blip r:embed="rId96"/>
                <a:stretch>
                  <a:fillRect/>
                </a:stretch>
              </p:blipFill>
              <p:spPr>
                <a:xfrm>
                  <a:off x="3032480" y="1092160"/>
                  <a:ext cx="167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2AB5EB24-3021-1740-8E95-BC9335FA97DD}"/>
                    </a:ext>
                  </a:extLst>
                </p14:cNvPr>
                <p14:cNvContentPartPr/>
                <p14:nvPr/>
              </p14:nvContentPartPr>
              <p14:xfrm>
                <a:off x="3241640" y="955000"/>
                <a:ext cx="101160" cy="237240"/>
              </p14:xfrm>
            </p:contentPart>
          </mc:Choice>
          <mc:Fallback xmlns="">
            <p:pic>
              <p:nvPicPr>
                <p:cNvPr id="62" name="Ink 61">
                  <a:extLst>
                    <a:ext uri="{FF2B5EF4-FFF2-40B4-BE49-F238E27FC236}">
                      <a16:creationId xmlns:a16="http://schemas.microsoft.com/office/drawing/2014/main" id="{2AB5EB24-3021-1740-8E95-BC9335FA97DD}"/>
                    </a:ext>
                  </a:extLst>
                </p:cNvPr>
                <p:cNvPicPr/>
                <p:nvPr/>
              </p:nvPicPr>
              <p:blipFill>
                <a:blip r:embed="rId98"/>
                <a:stretch>
                  <a:fillRect/>
                </a:stretch>
              </p:blipFill>
              <p:spPr>
                <a:xfrm>
                  <a:off x="3226160" y="939520"/>
                  <a:ext cx="1317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Ink 62">
                  <a:extLst>
                    <a:ext uri="{FF2B5EF4-FFF2-40B4-BE49-F238E27FC236}">
                      <a16:creationId xmlns:a16="http://schemas.microsoft.com/office/drawing/2014/main" id="{172BD614-430E-CD41-8DD8-E14F9D881952}"/>
                    </a:ext>
                  </a:extLst>
                </p14:cNvPr>
                <p14:cNvContentPartPr/>
                <p14:nvPr/>
              </p14:nvContentPartPr>
              <p14:xfrm>
                <a:off x="3190160" y="1096840"/>
                <a:ext cx="230760" cy="84600"/>
              </p14:xfrm>
            </p:contentPart>
          </mc:Choice>
          <mc:Fallback xmlns="">
            <p:pic>
              <p:nvPicPr>
                <p:cNvPr id="63" name="Ink 62">
                  <a:extLst>
                    <a:ext uri="{FF2B5EF4-FFF2-40B4-BE49-F238E27FC236}">
                      <a16:creationId xmlns:a16="http://schemas.microsoft.com/office/drawing/2014/main" id="{172BD614-430E-CD41-8DD8-E14F9D881952}"/>
                    </a:ext>
                  </a:extLst>
                </p:cNvPr>
                <p:cNvPicPr/>
                <p:nvPr/>
              </p:nvPicPr>
              <p:blipFill>
                <a:blip r:embed="rId100"/>
                <a:stretch>
                  <a:fillRect/>
                </a:stretch>
              </p:blipFill>
              <p:spPr>
                <a:xfrm>
                  <a:off x="3174680" y="1081360"/>
                  <a:ext cx="261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Ink 63">
                  <a:extLst>
                    <a:ext uri="{FF2B5EF4-FFF2-40B4-BE49-F238E27FC236}">
                      <a16:creationId xmlns:a16="http://schemas.microsoft.com/office/drawing/2014/main" id="{E7452B90-6682-5F40-A6D0-D713E23F03E7}"/>
                    </a:ext>
                  </a:extLst>
                </p14:cNvPr>
                <p14:cNvContentPartPr/>
                <p14:nvPr/>
              </p14:nvContentPartPr>
              <p14:xfrm>
                <a:off x="3413720" y="1083880"/>
                <a:ext cx="113040" cy="54360"/>
              </p14:xfrm>
            </p:contentPart>
          </mc:Choice>
          <mc:Fallback xmlns="">
            <p:pic>
              <p:nvPicPr>
                <p:cNvPr id="64" name="Ink 63">
                  <a:extLst>
                    <a:ext uri="{FF2B5EF4-FFF2-40B4-BE49-F238E27FC236}">
                      <a16:creationId xmlns:a16="http://schemas.microsoft.com/office/drawing/2014/main" id="{E7452B90-6682-5F40-A6D0-D713E23F03E7}"/>
                    </a:ext>
                  </a:extLst>
                </p:cNvPr>
                <p:cNvPicPr/>
                <p:nvPr/>
              </p:nvPicPr>
              <p:blipFill>
                <a:blip r:embed="rId102"/>
                <a:stretch>
                  <a:fillRect/>
                </a:stretch>
              </p:blipFill>
              <p:spPr>
                <a:xfrm>
                  <a:off x="3398240" y="1068400"/>
                  <a:ext cx="143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Ink 64">
                  <a:extLst>
                    <a:ext uri="{FF2B5EF4-FFF2-40B4-BE49-F238E27FC236}">
                      <a16:creationId xmlns:a16="http://schemas.microsoft.com/office/drawing/2014/main" id="{DD9DBDDA-F09D-B44C-A0AF-7C8FD5725378}"/>
                    </a:ext>
                  </a:extLst>
                </p14:cNvPr>
                <p14:cNvContentPartPr/>
                <p14:nvPr/>
              </p14:nvContentPartPr>
              <p14:xfrm>
                <a:off x="3550520" y="1042120"/>
                <a:ext cx="106200" cy="119160"/>
              </p14:xfrm>
            </p:contentPart>
          </mc:Choice>
          <mc:Fallback xmlns="">
            <p:pic>
              <p:nvPicPr>
                <p:cNvPr id="65" name="Ink 64">
                  <a:extLst>
                    <a:ext uri="{FF2B5EF4-FFF2-40B4-BE49-F238E27FC236}">
                      <a16:creationId xmlns:a16="http://schemas.microsoft.com/office/drawing/2014/main" id="{DD9DBDDA-F09D-B44C-A0AF-7C8FD5725378}"/>
                    </a:ext>
                  </a:extLst>
                </p:cNvPr>
                <p:cNvPicPr/>
                <p:nvPr/>
              </p:nvPicPr>
              <p:blipFill>
                <a:blip r:embed="rId104"/>
                <a:stretch>
                  <a:fillRect/>
                </a:stretch>
              </p:blipFill>
              <p:spPr>
                <a:xfrm>
                  <a:off x="3535400" y="1027000"/>
                  <a:ext cx="136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Ink 65">
                  <a:extLst>
                    <a:ext uri="{FF2B5EF4-FFF2-40B4-BE49-F238E27FC236}">
                      <a16:creationId xmlns:a16="http://schemas.microsoft.com/office/drawing/2014/main" id="{16D8DF17-E8AE-404F-BF9E-E0BF5DF0AA8A}"/>
                    </a:ext>
                  </a:extLst>
                </p14:cNvPr>
                <p14:cNvContentPartPr/>
                <p14:nvPr/>
              </p14:nvContentPartPr>
              <p14:xfrm>
                <a:off x="3799640" y="1042840"/>
                <a:ext cx="223560" cy="125640"/>
              </p14:xfrm>
            </p:contentPart>
          </mc:Choice>
          <mc:Fallback xmlns="">
            <p:pic>
              <p:nvPicPr>
                <p:cNvPr id="66" name="Ink 65">
                  <a:extLst>
                    <a:ext uri="{FF2B5EF4-FFF2-40B4-BE49-F238E27FC236}">
                      <a16:creationId xmlns:a16="http://schemas.microsoft.com/office/drawing/2014/main" id="{16D8DF17-E8AE-404F-BF9E-E0BF5DF0AA8A}"/>
                    </a:ext>
                  </a:extLst>
                </p:cNvPr>
                <p:cNvPicPr/>
                <p:nvPr/>
              </p:nvPicPr>
              <p:blipFill>
                <a:blip r:embed="rId106"/>
                <a:stretch>
                  <a:fillRect/>
                </a:stretch>
              </p:blipFill>
              <p:spPr>
                <a:xfrm>
                  <a:off x="3784520" y="1027720"/>
                  <a:ext cx="254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 66">
                  <a:extLst>
                    <a:ext uri="{FF2B5EF4-FFF2-40B4-BE49-F238E27FC236}">
                      <a16:creationId xmlns:a16="http://schemas.microsoft.com/office/drawing/2014/main" id="{96079D85-F248-F448-BDB3-3E44EC7E8F83}"/>
                    </a:ext>
                  </a:extLst>
                </p14:cNvPr>
                <p14:cNvContentPartPr/>
                <p14:nvPr/>
              </p14:nvContentPartPr>
              <p14:xfrm>
                <a:off x="4108520" y="934480"/>
                <a:ext cx="102600" cy="194760"/>
              </p14:xfrm>
            </p:contentPart>
          </mc:Choice>
          <mc:Fallback xmlns="">
            <p:pic>
              <p:nvPicPr>
                <p:cNvPr id="67" name="Ink 66">
                  <a:extLst>
                    <a:ext uri="{FF2B5EF4-FFF2-40B4-BE49-F238E27FC236}">
                      <a16:creationId xmlns:a16="http://schemas.microsoft.com/office/drawing/2014/main" id="{96079D85-F248-F448-BDB3-3E44EC7E8F83}"/>
                    </a:ext>
                  </a:extLst>
                </p:cNvPr>
                <p:cNvPicPr/>
                <p:nvPr/>
              </p:nvPicPr>
              <p:blipFill>
                <a:blip r:embed="rId108"/>
                <a:stretch>
                  <a:fillRect/>
                </a:stretch>
              </p:blipFill>
              <p:spPr>
                <a:xfrm>
                  <a:off x="4093040" y="919360"/>
                  <a:ext cx="133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 67">
                  <a:extLst>
                    <a:ext uri="{FF2B5EF4-FFF2-40B4-BE49-F238E27FC236}">
                      <a16:creationId xmlns:a16="http://schemas.microsoft.com/office/drawing/2014/main" id="{2583DD97-4114-9A46-9BF4-3DC7FB36B6B7}"/>
                    </a:ext>
                  </a:extLst>
                </p14:cNvPr>
                <p14:cNvContentPartPr/>
                <p14:nvPr/>
              </p14:nvContentPartPr>
              <p14:xfrm>
                <a:off x="4236680" y="1030960"/>
                <a:ext cx="97920" cy="73800"/>
              </p14:xfrm>
            </p:contentPart>
          </mc:Choice>
          <mc:Fallback xmlns="">
            <p:pic>
              <p:nvPicPr>
                <p:cNvPr id="68" name="Ink 67">
                  <a:extLst>
                    <a:ext uri="{FF2B5EF4-FFF2-40B4-BE49-F238E27FC236}">
                      <a16:creationId xmlns:a16="http://schemas.microsoft.com/office/drawing/2014/main" id="{2583DD97-4114-9A46-9BF4-3DC7FB36B6B7}"/>
                    </a:ext>
                  </a:extLst>
                </p:cNvPr>
                <p:cNvPicPr/>
                <p:nvPr/>
              </p:nvPicPr>
              <p:blipFill>
                <a:blip r:embed="rId110"/>
                <a:stretch>
                  <a:fillRect/>
                </a:stretch>
              </p:blipFill>
              <p:spPr>
                <a:xfrm>
                  <a:off x="4221200" y="1015840"/>
                  <a:ext cx="128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 68">
                  <a:extLst>
                    <a:ext uri="{FF2B5EF4-FFF2-40B4-BE49-F238E27FC236}">
                      <a16:creationId xmlns:a16="http://schemas.microsoft.com/office/drawing/2014/main" id="{711C5797-B91D-0444-91C7-26951C17E8BD}"/>
                    </a:ext>
                  </a:extLst>
                </p14:cNvPr>
                <p14:cNvContentPartPr/>
                <p14:nvPr/>
              </p14:nvContentPartPr>
              <p14:xfrm>
                <a:off x="4371680" y="1015840"/>
                <a:ext cx="101160" cy="95040"/>
              </p14:xfrm>
            </p:contentPart>
          </mc:Choice>
          <mc:Fallback xmlns="">
            <p:pic>
              <p:nvPicPr>
                <p:cNvPr id="69" name="Ink 68">
                  <a:extLst>
                    <a:ext uri="{FF2B5EF4-FFF2-40B4-BE49-F238E27FC236}">
                      <a16:creationId xmlns:a16="http://schemas.microsoft.com/office/drawing/2014/main" id="{711C5797-B91D-0444-91C7-26951C17E8BD}"/>
                    </a:ext>
                  </a:extLst>
                </p:cNvPr>
                <p:cNvPicPr/>
                <p:nvPr/>
              </p:nvPicPr>
              <p:blipFill>
                <a:blip r:embed="rId112"/>
                <a:stretch>
                  <a:fillRect/>
                </a:stretch>
              </p:blipFill>
              <p:spPr>
                <a:xfrm>
                  <a:off x="4356560" y="1000720"/>
                  <a:ext cx="131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 69">
                  <a:extLst>
                    <a:ext uri="{FF2B5EF4-FFF2-40B4-BE49-F238E27FC236}">
                      <a16:creationId xmlns:a16="http://schemas.microsoft.com/office/drawing/2014/main" id="{332C3482-2E63-234B-8A02-8537A68631CD}"/>
                    </a:ext>
                  </a:extLst>
                </p14:cNvPr>
                <p14:cNvContentPartPr/>
                <p14:nvPr/>
              </p14:nvContentPartPr>
              <p14:xfrm>
                <a:off x="4511000" y="904240"/>
                <a:ext cx="24480" cy="199080"/>
              </p14:xfrm>
            </p:contentPart>
          </mc:Choice>
          <mc:Fallback xmlns="">
            <p:pic>
              <p:nvPicPr>
                <p:cNvPr id="70" name="Ink 69">
                  <a:extLst>
                    <a:ext uri="{FF2B5EF4-FFF2-40B4-BE49-F238E27FC236}">
                      <a16:creationId xmlns:a16="http://schemas.microsoft.com/office/drawing/2014/main" id="{332C3482-2E63-234B-8A02-8537A68631CD}"/>
                    </a:ext>
                  </a:extLst>
                </p:cNvPr>
                <p:cNvPicPr/>
                <p:nvPr/>
              </p:nvPicPr>
              <p:blipFill>
                <a:blip r:embed="rId114"/>
                <a:stretch>
                  <a:fillRect/>
                </a:stretch>
              </p:blipFill>
              <p:spPr>
                <a:xfrm>
                  <a:off x="4495520" y="888760"/>
                  <a:ext cx="54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 70">
                  <a:extLst>
                    <a:ext uri="{FF2B5EF4-FFF2-40B4-BE49-F238E27FC236}">
                      <a16:creationId xmlns:a16="http://schemas.microsoft.com/office/drawing/2014/main" id="{CB2AD769-FED8-E043-A011-48572FE3D7F2}"/>
                    </a:ext>
                  </a:extLst>
                </p14:cNvPr>
                <p14:cNvContentPartPr/>
                <p14:nvPr/>
              </p14:nvContentPartPr>
              <p14:xfrm>
                <a:off x="4441880" y="1025560"/>
                <a:ext cx="182880" cy="89640"/>
              </p14:xfrm>
            </p:contentPart>
          </mc:Choice>
          <mc:Fallback xmlns="">
            <p:pic>
              <p:nvPicPr>
                <p:cNvPr id="71" name="Ink 70">
                  <a:extLst>
                    <a:ext uri="{FF2B5EF4-FFF2-40B4-BE49-F238E27FC236}">
                      <a16:creationId xmlns:a16="http://schemas.microsoft.com/office/drawing/2014/main" id="{CB2AD769-FED8-E043-A011-48572FE3D7F2}"/>
                    </a:ext>
                  </a:extLst>
                </p:cNvPr>
                <p:cNvPicPr/>
                <p:nvPr/>
              </p:nvPicPr>
              <p:blipFill>
                <a:blip r:embed="rId116"/>
                <a:stretch>
                  <a:fillRect/>
                </a:stretch>
              </p:blipFill>
              <p:spPr>
                <a:xfrm>
                  <a:off x="4426760" y="1010440"/>
                  <a:ext cx="213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06318354-314A-B541-839F-4C84638D36C2}"/>
                    </a:ext>
                  </a:extLst>
                </p14:cNvPr>
                <p14:cNvContentPartPr/>
                <p14:nvPr/>
              </p14:nvContentPartPr>
              <p14:xfrm>
                <a:off x="4643120" y="985240"/>
                <a:ext cx="29880" cy="32400"/>
              </p14:xfrm>
            </p:contentPart>
          </mc:Choice>
          <mc:Fallback xmlns="">
            <p:pic>
              <p:nvPicPr>
                <p:cNvPr id="72" name="Ink 71">
                  <a:extLst>
                    <a:ext uri="{FF2B5EF4-FFF2-40B4-BE49-F238E27FC236}">
                      <a16:creationId xmlns:a16="http://schemas.microsoft.com/office/drawing/2014/main" id="{06318354-314A-B541-839F-4C84638D36C2}"/>
                    </a:ext>
                  </a:extLst>
                </p:cNvPr>
                <p:cNvPicPr/>
                <p:nvPr/>
              </p:nvPicPr>
              <p:blipFill>
                <a:blip r:embed="rId118"/>
                <a:stretch>
                  <a:fillRect/>
                </a:stretch>
              </p:blipFill>
              <p:spPr>
                <a:xfrm>
                  <a:off x="4627640" y="970120"/>
                  <a:ext cx="60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 72">
                  <a:extLst>
                    <a:ext uri="{FF2B5EF4-FFF2-40B4-BE49-F238E27FC236}">
                      <a16:creationId xmlns:a16="http://schemas.microsoft.com/office/drawing/2014/main" id="{661D5C16-5FDB-4943-B47E-2FEDB901B15B}"/>
                    </a:ext>
                  </a:extLst>
                </p14:cNvPr>
                <p14:cNvContentPartPr/>
                <p14:nvPr/>
              </p14:nvContentPartPr>
              <p14:xfrm>
                <a:off x="4664720" y="1025920"/>
                <a:ext cx="261720" cy="88920"/>
              </p14:xfrm>
            </p:contentPart>
          </mc:Choice>
          <mc:Fallback xmlns="">
            <p:pic>
              <p:nvPicPr>
                <p:cNvPr id="73" name="Ink 72">
                  <a:extLst>
                    <a:ext uri="{FF2B5EF4-FFF2-40B4-BE49-F238E27FC236}">
                      <a16:creationId xmlns:a16="http://schemas.microsoft.com/office/drawing/2014/main" id="{661D5C16-5FDB-4943-B47E-2FEDB901B15B}"/>
                    </a:ext>
                  </a:extLst>
                </p:cNvPr>
                <p:cNvPicPr/>
                <p:nvPr/>
              </p:nvPicPr>
              <p:blipFill>
                <a:blip r:embed="rId120"/>
                <a:stretch>
                  <a:fillRect/>
                </a:stretch>
              </p:blipFill>
              <p:spPr>
                <a:xfrm>
                  <a:off x="4649600" y="1010800"/>
                  <a:ext cx="291960" cy="119520"/>
                </a:xfrm>
                <a:prstGeom prst="rect">
                  <a:avLst/>
                </a:prstGeom>
              </p:spPr>
            </p:pic>
          </mc:Fallback>
        </mc:AlternateContent>
      </p:grpSp>
      <p:grpSp>
        <p:nvGrpSpPr>
          <p:cNvPr id="87" name="Group 86">
            <a:extLst>
              <a:ext uri="{FF2B5EF4-FFF2-40B4-BE49-F238E27FC236}">
                <a16:creationId xmlns:a16="http://schemas.microsoft.com/office/drawing/2014/main" id="{8386957F-B116-D74D-BA28-9F7BC9AB19F5}"/>
              </a:ext>
            </a:extLst>
          </p:cNvPr>
          <p:cNvGrpSpPr/>
          <p:nvPr/>
        </p:nvGrpSpPr>
        <p:grpSpPr>
          <a:xfrm>
            <a:off x="6146120" y="882280"/>
            <a:ext cx="687600" cy="259200"/>
            <a:chOff x="6146120" y="882280"/>
            <a:chExt cx="687600" cy="259200"/>
          </a:xfrm>
        </p:grpSpPr>
        <mc:AlternateContent xmlns:mc="http://schemas.openxmlformats.org/markup-compatibility/2006" xmlns:p14="http://schemas.microsoft.com/office/powerpoint/2010/main">
          <mc:Choice Requires="p14">
            <p:contentPart p14:bwMode="auto" r:id="rId121">
              <p14:nvContentPartPr>
                <p14:cNvPr id="75" name="Ink 74">
                  <a:extLst>
                    <a:ext uri="{FF2B5EF4-FFF2-40B4-BE49-F238E27FC236}">
                      <a16:creationId xmlns:a16="http://schemas.microsoft.com/office/drawing/2014/main" id="{2D4111FD-6533-4048-9BD4-465E58AB09F7}"/>
                    </a:ext>
                  </a:extLst>
                </p14:cNvPr>
                <p14:cNvContentPartPr/>
                <p14:nvPr/>
              </p14:nvContentPartPr>
              <p14:xfrm>
                <a:off x="6146120" y="1035640"/>
                <a:ext cx="119880" cy="105840"/>
              </p14:xfrm>
            </p:contentPart>
          </mc:Choice>
          <mc:Fallback xmlns="">
            <p:pic>
              <p:nvPicPr>
                <p:cNvPr id="75" name="Ink 74">
                  <a:extLst>
                    <a:ext uri="{FF2B5EF4-FFF2-40B4-BE49-F238E27FC236}">
                      <a16:creationId xmlns:a16="http://schemas.microsoft.com/office/drawing/2014/main" id="{2D4111FD-6533-4048-9BD4-465E58AB09F7}"/>
                    </a:ext>
                  </a:extLst>
                </p:cNvPr>
                <p:cNvPicPr/>
                <p:nvPr/>
              </p:nvPicPr>
              <p:blipFill>
                <a:blip r:embed="rId122"/>
                <a:stretch>
                  <a:fillRect/>
                </a:stretch>
              </p:blipFill>
              <p:spPr>
                <a:xfrm>
                  <a:off x="6131000" y="1020160"/>
                  <a:ext cx="150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Ink 75">
                  <a:extLst>
                    <a:ext uri="{FF2B5EF4-FFF2-40B4-BE49-F238E27FC236}">
                      <a16:creationId xmlns:a16="http://schemas.microsoft.com/office/drawing/2014/main" id="{1FE49114-8BA1-464D-BD9A-CA436CCE2371}"/>
                    </a:ext>
                  </a:extLst>
                </p14:cNvPr>
                <p14:cNvContentPartPr/>
                <p14:nvPr/>
              </p14:nvContentPartPr>
              <p14:xfrm>
                <a:off x="6345560" y="882280"/>
                <a:ext cx="24840" cy="258120"/>
              </p14:xfrm>
            </p:contentPart>
          </mc:Choice>
          <mc:Fallback xmlns="">
            <p:pic>
              <p:nvPicPr>
                <p:cNvPr id="76" name="Ink 75">
                  <a:extLst>
                    <a:ext uri="{FF2B5EF4-FFF2-40B4-BE49-F238E27FC236}">
                      <a16:creationId xmlns:a16="http://schemas.microsoft.com/office/drawing/2014/main" id="{1FE49114-8BA1-464D-BD9A-CA436CCE2371}"/>
                    </a:ext>
                  </a:extLst>
                </p:cNvPr>
                <p:cNvPicPr/>
                <p:nvPr/>
              </p:nvPicPr>
              <p:blipFill>
                <a:blip r:embed="rId124"/>
                <a:stretch>
                  <a:fillRect/>
                </a:stretch>
              </p:blipFill>
              <p:spPr>
                <a:xfrm>
                  <a:off x="6330440" y="866800"/>
                  <a:ext cx="55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Ink 76">
                  <a:extLst>
                    <a:ext uri="{FF2B5EF4-FFF2-40B4-BE49-F238E27FC236}">
                      <a16:creationId xmlns:a16="http://schemas.microsoft.com/office/drawing/2014/main" id="{5B5C95F6-D00F-E647-8B76-35D024E68910}"/>
                    </a:ext>
                  </a:extLst>
                </p14:cNvPr>
                <p14:cNvContentPartPr/>
                <p14:nvPr/>
              </p14:nvContentPartPr>
              <p14:xfrm>
                <a:off x="6319280" y="1066600"/>
                <a:ext cx="80280" cy="20160"/>
              </p14:xfrm>
            </p:contentPart>
          </mc:Choice>
          <mc:Fallback xmlns="">
            <p:pic>
              <p:nvPicPr>
                <p:cNvPr id="77" name="Ink 76">
                  <a:extLst>
                    <a:ext uri="{FF2B5EF4-FFF2-40B4-BE49-F238E27FC236}">
                      <a16:creationId xmlns:a16="http://schemas.microsoft.com/office/drawing/2014/main" id="{5B5C95F6-D00F-E647-8B76-35D024E68910}"/>
                    </a:ext>
                  </a:extLst>
                </p:cNvPr>
                <p:cNvPicPr/>
                <p:nvPr/>
              </p:nvPicPr>
              <p:blipFill>
                <a:blip r:embed="rId126"/>
                <a:stretch>
                  <a:fillRect/>
                </a:stretch>
              </p:blipFill>
              <p:spPr>
                <a:xfrm>
                  <a:off x="6304160" y="1051480"/>
                  <a:ext cx="110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Ink 77">
                  <a:extLst>
                    <a:ext uri="{FF2B5EF4-FFF2-40B4-BE49-F238E27FC236}">
                      <a16:creationId xmlns:a16="http://schemas.microsoft.com/office/drawing/2014/main" id="{BDC92DA6-76F7-BC4C-B818-2E9A502A7B66}"/>
                    </a:ext>
                  </a:extLst>
                </p14:cNvPr>
                <p14:cNvContentPartPr/>
                <p14:nvPr/>
              </p14:nvContentPartPr>
              <p14:xfrm>
                <a:off x="6441320" y="934480"/>
                <a:ext cx="46080" cy="196920"/>
              </p14:xfrm>
            </p:contentPart>
          </mc:Choice>
          <mc:Fallback xmlns="">
            <p:pic>
              <p:nvPicPr>
                <p:cNvPr id="78" name="Ink 77">
                  <a:extLst>
                    <a:ext uri="{FF2B5EF4-FFF2-40B4-BE49-F238E27FC236}">
                      <a16:creationId xmlns:a16="http://schemas.microsoft.com/office/drawing/2014/main" id="{BDC92DA6-76F7-BC4C-B818-2E9A502A7B66}"/>
                    </a:ext>
                  </a:extLst>
                </p:cNvPr>
                <p:cNvPicPr/>
                <p:nvPr/>
              </p:nvPicPr>
              <p:blipFill>
                <a:blip r:embed="rId128"/>
                <a:stretch>
                  <a:fillRect/>
                </a:stretch>
              </p:blipFill>
              <p:spPr>
                <a:xfrm>
                  <a:off x="6425840" y="919360"/>
                  <a:ext cx="76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Ink 78">
                  <a:extLst>
                    <a:ext uri="{FF2B5EF4-FFF2-40B4-BE49-F238E27FC236}">
                      <a16:creationId xmlns:a16="http://schemas.microsoft.com/office/drawing/2014/main" id="{D50B3653-0B74-494A-A14E-66F314C999A0}"/>
                    </a:ext>
                  </a:extLst>
                </p14:cNvPr>
                <p14:cNvContentPartPr/>
                <p14:nvPr/>
              </p14:nvContentPartPr>
              <p14:xfrm>
                <a:off x="6407120" y="1064800"/>
                <a:ext cx="3960" cy="2160"/>
              </p14:xfrm>
            </p:contentPart>
          </mc:Choice>
          <mc:Fallback xmlns="">
            <p:pic>
              <p:nvPicPr>
                <p:cNvPr id="79" name="Ink 78">
                  <a:extLst>
                    <a:ext uri="{FF2B5EF4-FFF2-40B4-BE49-F238E27FC236}">
                      <a16:creationId xmlns:a16="http://schemas.microsoft.com/office/drawing/2014/main" id="{D50B3653-0B74-494A-A14E-66F314C999A0}"/>
                    </a:ext>
                  </a:extLst>
                </p:cNvPr>
                <p:cNvPicPr/>
                <p:nvPr/>
              </p:nvPicPr>
              <p:blipFill>
                <a:blip r:embed="rId130"/>
                <a:stretch>
                  <a:fillRect/>
                </a:stretch>
              </p:blipFill>
              <p:spPr>
                <a:xfrm>
                  <a:off x="6392000" y="1049680"/>
                  <a:ext cx="342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Ink 79">
                  <a:extLst>
                    <a:ext uri="{FF2B5EF4-FFF2-40B4-BE49-F238E27FC236}">
                      <a16:creationId xmlns:a16="http://schemas.microsoft.com/office/drawing/2014/main" id="{E8116291-059F-E24D-9A2A-8A1C86C54401}"/>
                    </a:ext>
                  </a:extLst>
                </p14:cNvPr>
                <p14:cNvContentPartPr/>
                <p14:nvPr/>
              </p14:nvContentPartPr>
              <p14:xfrm>
                <a:off x="6532760" y="1056520"/>
                <a:ext cx="9000" cy="9720"/>
              </p14:xfrm>
            </p:contentPart>
          </mc:Choice>
          <mc:Fallback xmlns="">
            <p:pic>
              <p:nvPicPr>
                <p:cNvPr id="80" name="Ink 79">
                  <a:extLst>
                    <a:ext uri="{FF2B5EF4-FFF2-40B4-BE49-F238E27FC236}">
                      <a16:creationId xmlns:a16="http://schemas.microsoft.com/office/drawing/2014/main" id="{E8116291-059F-E24D-9A2A-8A1C86C54401}"/>
                    </a:ext>
                  </a:extLst>
                </p:cNvPr>
                <p:cNvPicPr/>
                <p:nvPr/>
              </p:nvPicPr>
              <p:blipFill>
                <a:blip r:embed="rId132"/>
                <a:stretch>
                  <a:fillRect/>
                </a:stretch>
              </p:blipFill>
              <p:spPr>
                <a:xfrm>
                  <a:off x="6517640" y="1041040"/>
                  <a:ext cx="39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Ink 80">
                  <a:extLst>
                    <a:ext uri="{FF2B5EF4-FFF2-40B4-BE49-F238E27FC236}">
                      <a16:creationId xmlns:a16="http://schemas.microsoft.com/office/drawing/2014/main" id="{C6BCA330-5227-0D46-A78B-34EACD10CB2D}"/>
                    </a:ext>
                  </a:extLst>
                </p14:cNvPr>
                <p14:cNvContentPartPr/>
                <p14:nvPr/>
              </p14:nvContentPartPr>
              <p14:xfrm>
                <a:off x="6278600" y="1025560"/>
                <a:ext cx="128520" cy="2520"/>
              </p14:xfrm>
            </p:contentPart>
          </mc:Choice>
          <mc:Fallback xmlns="">
            <p:pic>
              <p:nvPicPr>
                <p:cNvPr id="81" name="Ink 80">
                  <a:extLst>
                    <a:ext uri="{FF2B5EF4-FFF2-40B4-BE49-F238E27FC236}">
                      <a16:creationId xmlns:a16="http://schemas.microsoft.com/office/drawing/2014/main" id="{C6BCA330-5227-0D46-A78B-34EACD10CB2D}"/>
                    </a:ext>
                  </a:extLst>
                </p:cNvPr>
                <p:cNvPicPr/>
                <p:nvPr/>
              </p:nvPicPr>
              <p:blipFill>
                <a:blip r:embed="rId134"/>
                <a:stretch>
                  <a:fillRect/>
                </a:stretch>
              </p:blipFill>
              <p:spPr>
                <a:xfrm>
                  <a:off x="6263480" y="1010440"/>
                  <a:ext cx="158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Ink 82">
                  <a:extLst>
                    <a:ext uri="{FF2B5EF4-FFF2-40B4-BE49-F238E27FC236}">
                      <a16:creationId xmlns:a16="http://schemas.microsoft.com/office/drawing/2014/main" id="{EEA255B8-DA87-8340-831F-258F12B7EF29}"/>
                    </a:ext>
                  </a:extLst>
                </p14:cNvPr>
                <p14:cNvContentPartPr/>
                <p14:nvPr/>
              </p14:nvContentPartPr>
              <p14:xfrm>
                <a:off x="6431600" y="1036000"/>
                <a:ext cx="97200" cy="19440"/>
              </p14:xfrm>
            </p:contentPart>
          </mc:Choice>
          <mc:Fallback xmlns="">
            <p:pic>
              <p:nvPicPr>
                <p:cNvPr id="83" name="Ink 82">
                  <a:extLst>
                    <a:ext uri="{FF2B5EF4-FFF2-40B4-BE49-F238E27FC236}">
                      <a16:creationId xmlns:a16="http://schemas.microsoft.com/office/drawing/2014/main" id="{EEA255B8-DA87-8340-831F-258F12B7EF29}"/>
                    </a:ext>
                  </a:extLst>
                </p:cNvPr>
                <p:cNvPicPr/>
                <p:nvPr/>
              </p:nvPicPr>
              <p:blipFill>
                <a:blip r:embed="rId136"/>
                <a:stretch>
                  <a:fillRect/>
                </a:stretch>
              </p:blipFill>
              <p:spPr>
                <a:xfrm>
                  <a:off x="6416120" y="1020880"/>
                  <a:ext cx="127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Ink 83">
                  <a:extLst>
                    <a:ext uri="{FF2B5EF4-FFF2-40B4-BE49-F238E27FC236}">
                      <a16:creationId xmlns:a16="http://schemas.microsoft.com/office/drawing/2014/main" id="{AACE964C-7970-1C4A-A838-EFBF0CD16D8B}"/>
                    </a:ext>
                  </a:extLst>
                </p14:cNvPr>
                <p14:cNvContentPartPr/>
                <p14:nvPr/>
              </p14:nvContentPartPr>
              <p14:xfrm>
                <a:off x="6552920" y="1032040"/>
                <a:ext cx="280800" cy="50760"/>
              </p14:xfrm>
            </p:contentPart>
          </mc:Choice>
          <mc:Fallback xmlns="">
            <p:pic>
              <p:nvPicPr>
                <p:cNvPr id="84" name="Ink 83">
                  <a:extLst>
                    <a:ext uri="{FF2B5EF4-FFF2-40B4-BE49-F238E27FC236}">
                      <a16:creationId xmlns:a16="http://schemas.microsoft.com/office/drawing/2014/main" id="{AACE964C-7970-1C4A-A838-EFBF0CD16D8B}"/>
                    </a:ext>
                  </a:extLst>
                </p:cNvPr>
                <p:cNvPicPr/>
                <p:nvPr/>
              </p:nvPicPr>
              <p:blipFill>
                <a:blip r:embed="rId138"/>
                <a:stretch>
                  <a:fillRect/>
                </a:stretch>
              </p:blipFill>
              <p:spPr>
                <a:xfrm>
                  <a:off x="6537800" y="1016920"/>
                  <a:ext cx="311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Ink 85">
                  <a:extLst>
                    <a:ext uri="{FF2B5EF4-FFF2-40B4-BE49-F238E27FC236}">
                      <a16:creationId xmlns:a16="http://schemas.microsoft.com/office/drawing/2014/main" id="{2382838D-6290-9943-8183-5C80589CCAE1}"/>
                    </a:ext>
                  </a:extLst>
                </p14:cNvPr>
                <p14:cNvContentPartPr/>
                <p14:nvPr/>
              </p14:nvContentPartPr>
              <p14:xfrm>
                <a:off x="6586040" y="962920"/>
                <a:ext cx="87480" cy="130320"/>
              </p14:xfrm>
            </p:contentPart>
          </mc:Choice>
          <mc:Fallback xmlns="">
            <p:pic>
              <p:nvPicPr>
                <p:cNvPr id="86" name="Ink 85">
                  <a:extLst>
                    <a:ext uri="{FF2B5EF4-FFF2-40B4-BE49-F238E27FC236}">
                      <a16:creationId xmlns:a16="http://schemas.microsoft.com/office/drawing/2014/main" id="{2382838D-6290-9943-8183-5C80589CCAE1}"/>
                    </a:ext>
                  </a:extLst>
                </p:cNvPr>
                <p:cNvPicPr/>
                <p:nvPr/>
              </p:nvPicPr>
              <p:blipFill>
                <a:blip r:embed="rId140"/>
                <a:stretch>
                  <a:fillRect/>
                </a:stretch>
              </p:blipFill>
              <p:spPr>
                <a:xfrm>
                  <a:off x="6570920" y="947800"/>
                  <a:ext cx="118080" cy="160920"/>
                </a:xfrm>
                <a:prstGeom prst="rect">
                  <a:avLst/>
                </a:prstGeom>
              </p:spPr>
            </p:pic>
          </mc:Fallback>
        </mc:AlternateContent>
      </p:grpSp>
      <p:grpSp>
        <p:nvGrpSpPr>
          <p:cNvPr id="96" name="Group 95">
            <a:extLst>
              <a:ext uri="{FF2B5EF4-FFF2-40B4-BE49-F238E27FC236}">
                <a16:creationId xmlns:a16="http://schemas.microsoft.com/office/drawing/2014/main" id="{61B7B062-0A4E-6243-A77B-9385C5CA4E1C}"/>
              </a:ext>
            </a:extLst>
          </p:cNvPr>
          <p:cNvGrpSpPr/>
          <p:nvPr/>
        </p:nvGrpSpPr>
        <p:grpSpPr>
          <a:xfrm>
            <a:off x="6949280" y="843040"/>
            <a:ext cx="1320480" cy="264600"/>
            <a:chOff x="6949280" y="843040"/>
            <a:chExt cx="1320480" cy="264600"/>
          </a:xfrm>
        </p:grpSpPr>
        <mc:AlternateContent xmlns:mc="http://schemas.openxmlformats.org/markup-compatibility/2006" xmlns:p14="http://schemas.microsoft.com/office/powerpoint/2010/main">
          <mc:Choice Requires="p14">
            <p:contentPart p14:bwMode="auto" r:id="rId141">
              <p14:nvContentPartPr>
                <p14:cNvPr id="88" name="Ink 87">
                  <a:extLst>
                    <a:ext uri="{FF2B5EF4-FFF2-40B4-BE49-F238E27FC236}">
                      <a16:creationId xmlns:a16="http://schemas.microsoft.com/office/drawing/2014/main" id="{258F3787-4820-4D4F-A186-F4B0A1842718}"/>
                    </a:ext>
                  </a:extLst>
                </p14:cNvPr>
                <p14:cNvContentPartPr/>
                <p14:nvPr/>
              </p14:nvContentPartPr>
              <p14:xfrm>
                <a:off x="6949280" y="991000"/>
                <a:ext cx="267120" cy="116640"/>
              </p14:xfrm>
            </p:contentPart>
          </mc:Choice>
          <mc:Fallback xmlns="">
            <p:pic>
              <p:nvPicPr>
                <p:cNvPr id="88" name="Ink 87">
                  <a:extLst>
                    <a:ext uri="{FF2B5EF4-FFF2-40B4-BE49-F238E27FC236}">
                      <a16:creationId xmlns:a16="http://schemas.microsoft.com/office/drawing/2014/main" id="{258F3787-4820-4D4F-A186-F4B0A1842718}"/>
                    </a:ext>
                  </a:extLst>
                </p:cNvPr>
                <p:cNvPicPr/>
                <p:nvPr/>
              </p:nvPicPr>
              <p:blipFill>
                <a:blip r:embed="rId142"/>
                <a:stretch>
                  <a:fillRect/>
                </a:stretch>
              </p:blipFill>
              <p:spPr>
                <a:xfrm>
                  <a:off x="6933800" y="975880"/>
                  <a:ext cx="297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Ink 88">
                  <a:extLst>
                    <a:ext uri="{FF2B5EF4-FFF2-40B4-BE49-F238E27FC236}">
                      <a16:creationId xmlns:a16="http://schemas.microsoft.com/office/drawing/2014/main" id="{295FCD03-3719-6848-B60C-B28BBE890506}"/>
                    </a:ext>
                  </a:extLst>
                </p14:cNvPr>
                <p14:cNvContentPartPr/>
                <p14:nvPr/>
              </p14:nvContentPartPr>
              <p14:xfrm>
                <a:off x="7299560" y="843040"/>
                <a:ext cx="93240" cy="221400"/>
              </p14:xfrm>
            </p:contentPart>
          </mc:Choice>
          <mc:Fallback xmlns="">
            <p:pic>
              <p:nvPicPr>
                <p:cNvPr id="89" name="Ink 88">
                  <a:extLst>
                    <a:ext uri="{FF2B5EF4-FFF2-40B4-BE49-F238E27FC236}">
                      <a16:creationId xmlns:a16="http://schemas.microsoft.com/office/drawing/2014/main" id="{295FCD03-3719-6848-B60C-B28BBE890506}"/>
                    </a:ext>
                  </a:extLst>
                </p:cNvPr>
                <p:cNvPicPr/>
                <p:nvPr/>
              </p:nvPicPr>
              <p:blipFill>
                <a:blip r:embed="rId144"/>
                <a:stretch>
                  <a:fillRect/>
                </a:stretch>
              </p:blipFill>
              <p:spPr>
                <a:xfrm>
                  <a:off x="7284080" y="827920"/>
                  <a:ext cx="123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Ink 89">
                  <a:extLst>
                    <a:ext uri="{FF2B5EF4-FFF2-40B4-BE49-F238E27FC236}">
                      <a16:creationId xmlns:a16="http://schemas.microsoft.com/office/drawing/2014/main" id="{D9CD56A6-1E26-624F-B107-35BC60AA9306}"/>
                    </a:ext>
                  </a:extLst>
                </p14:cNvPr>
                <p14:cNvContentPartPr/>
                <p14:nvPr/>
              </p14:nvContentPartPr>
              <p14:xfrm>
                <a:off x="7437080" y="975160"/>
                <a:ext cx="88200" cy="75960"/>
              </p14:xfrm>
            </p:contentPart>
          </mc:Choice>
          <mc:Fallback xmlns="">
            <p:pic>
              <p:nvPicPr>
                <p:cNvPr id="90" name="Ink 89">
                  <a:extLst>
                    <a:ext uri="{FF2B5EF4-FFF2-40B4-BE49-F238E27FC236}">
                      <a16:creationId xmlns:a16="http://schemas.microsoft.com/office/drawing/2014/main" id="{D9CD56A6-1E26-624F-B107-35BC60AA9306}"/>
                    </a:ext>
                  </a:extLst>
                </p:cNvPr>
                <p:cNvPicPr/>
                <p:nvPr/>
              </p:nvPicPr>
              <p:blipFill>
                <a:blip r:embed="rId146"/>
                <a:stretch>
                  <a:fillRect/>
                </a:stretch>
              </p:blipFill>
              <p:spPr>
                <a:xfrm>
                  <a:off x="7421600" y="960040"/>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Ink 90">
                  <a:extLst>
                    <a:ext uri="{FF2B5EF4-FFF2-40B4-BE49-F238E27FC236}">
                      <a16:creationId xmlns:a16="http://schemas.microsoft.com/office/drawing/2014/main" id="{C1ED5EC7-2BE5-BF4A-92A9-C2CB708B703E}"/>
                    </a:ext>
                  </a:extLst>
                </p14:cNvPr>
                <p14:cNvContentPartPr/>
                <p14:nvPr/>
              </p14:nvContentPartPr>
              <p14:xfrm>
                <a:off x="7600880" y="965080"/>
                <a:ext cx="43920" cy="106560"/>
              </p14:xfrm>
            </p:contentPart>
          </mc:Choice>
          <mc:Fallback xmlns="">
            <p:pic>
              <p:nvPicPr>
                <p:cNvPr id="91" name="Ink 90">
                  <a:extLst>
                    <a:ext uri="{FF2B5EF4-FFF2-40B4-BE49-F238E27FC236}">
                      <a16:creationId xmlns:a16="http://schemas.microsoft.com/office/drawing/2014/main" id="{C1ED5EC7-2BE5-BF4A-92A9-C2CB708B703E}"/>
                    </a:ext>
                  </a:extLst>
                </p:cNvPr>
                <p:cNvPicPr/>
                <p:nvPr/>
              </p:nvPicPr>
              <p:blipFill>
                <a:blip r:embed="rId148"/>
                <a:stretch>
                  <a:fillRect/>
                </a:stretch>
              </p:blipFill>
              <p:spPr>
                <a:xfrm>
                  <a:off x="7585400" y="949600"/>
                  <a:ext cx="74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Ink 91">
                  <a:extLst>
                    <a:ext uri="{FF2B5EF4-FFF2-40B4-BE49-F238E27FC236}">
                      <a16:creationId xmlns:a16="http://schemas.microsoft.com/office/drawing/2014/main" id="{FE6855D7-7EAB-2446-8543-E4472E794BCC}"/>
                    </a:ext>
                  </a:extLst>
                </p14:cNvPr>
                <p14:cNvContentPartPr/>
                <p14:nvPr/>
              </p14:nvContentPartPr>
              <p14:xfrm>
                <a:off x="7731560" y="853120"/>
                <a:ext cx="14760" cy="243360"/>
              </p14:xfrm>
            </p:contentPart>
          </mc:Choice>
          <mc:Fallback xmlns="">
            <p:pic>
              <p:nvPicPr>
                <p:cNvPr id="92" name="Ink 91">
                  <a:extLst>
                    <a:ext uri="{FF2B5EF4-FFF2-40B4-BE49-F238E27FC236}">
                      <a16:creationId xmlns:a16="http://schemas.microsoft.com/office/drawing/2014/main" id="{FE6855D7-7EAB-2446-8543-E4472E794BCC}"/>
                    </a:ext>
                  </a:extLst>
                </p:cNvPr>
                <p:cNvPicPr/>
                <p:nvPr/>
              </p:nvPicPr>
              <p:blipFill>
                <a:blip r:embed="rId150"/>
                <a:stretch>
                  <a:fillRect/>
                </a:stretch>
              </p:blipFill>
              <p:spPr>
                <a:xfrm>
                  <a:off x="7716440" y="838000"/>
                  <a:ext cx="453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Ink 92">
                  <a:extLst>
                    <a:ext uri="{FF2B5EF4-FFF2-40B4-BE49-F238E27FC236}">
                      <a16:creationId xmlns:a16="http://schemas.microsoft.com/office/drawing/2014/main" id="{C7FAC966-CB35-1241-9E10-06103166AB61}"/>
                    </a:ext>
                  </a:extLst>
                </p14:cNvPr>
                <p14:cNvContentPartPr/>
                <p14:nvPr/>
              </p14:nvContentPartPr>
              <p14:xfrm>
                <a:off x="7700960" y="965080"/>
                <a:ext cx="182880" cy="69840"/>
              </p14:xfrm>
            </p:contentPart>
          </mc:Choice>
          <mc:Fallback xmlns="">
            <p:pic>
              <p:nvPicPr>
                <p:cNvPr id="93" name="Ink 92">
                  <a:extLst>
                    <a:ext uri="{FF2B5EF4-FFF2-40B4-BE49-F238E27FC236}">
                      <a16:creationId xmlns:a16="http://schemas.microsoft.com/office/drawing/2014/main" id="{C7FAC966-CB35-1241-9E10-06103166AB61}"/>
                    </a:ext>
                  </a:extLst>
                </p:cNvPr>
                <p:cNvPicPr/>
                <p:nvPr/>
              </p:nvPicPr>
              <p:blipFill>
                <a:blip r:embed="rId152"/>
                <a:stretch>
                  <a:fillRect/>
                </a:stretch>
              </p:blipFill>
              <p:spPr>
                <a:xfrm>
                  <a:off x="7685840" y="949600"/>
                  <a:ext cx="213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Ink 93">
                  <a:extLst>
                    <a:ext uri="{FF2B5EF4-FFF2-40B4-BE49-F238E27FC236}">
                      <a16:creationId xmlns:a16="http://schemas.microsoft.com/office/drawing/2014/main" id="{539FAE82-74D6-4B40-9A4A-AF6CF0B27A31}"/>
                    </a:ext>
                  </a:extLst>
                </p14:cNvPr>
                <p14:cNvContentPartPr/>
                <p14:nvPr/>
              </p14:nvContentPartPr>
              <p14:xfrm>
                <a:off x="7883840" y="883720"/>
                <a:ext cx="20160" cy="28800"/>
              </p14:xfrm>
            </p:contentPart>
          </mc:Choice>
          <mc:Fallback xmlns="">
            <p:pic>
              <p:nvPicPr>
                <p:cNvPr id="94" name="Ink 93">
                  <a:extLst>
                    <a:ext uri="{FF2B5EF4-FFF2-40B4-BE49-F238E27FC236}">
                      <a16:creationId xmlns:a16="http://schemas.microsoft.com/office/drawing/2014/main" id="{539FAE82-74D6-4B40-9A4A-AF6CF0B27A31}"/>
                    </a:ext>
                  </a:extLst>
                </p:cNvPr>
                <p:cNvPicPr/>
                <p:nvPr/>
              </p:nvPicPr>
              <p:blipFill>
                <a:blip r:embed="rId154"/>
                <a:stretch>
                  <a:fillRect/>
                </a:stretch>
              </p:blipFill>
              <p:spPr>
                <a:xfrm>
                  <a:off x="7868720" y="868600"/>
                  <a:ext cx="50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Ink 94">
                  <a:extLst>
                    <a:ext uri="{FF2B5EF4-FFF2-40B4-BE49-F238E27FC236}">
                      <a16:creationId xmlns:a16="http://schemas.microsoft.com/office/drawing/2014/main" id="{FA1F1961-F8C9-8B4C-B00F-A501B40E01C6}"/>
                    </a:ext>
                  </a:extLst>
                </p14:cNvPr>
                <p14:cNvContentPartPr/>
                <p14:nvPr/>
              </p14:nvContentPartPr>
              <p14:xfrm>
                <a:off x="7973480" y="944200"/>
                <a:ext cx="296280" cy="109080"/>
              </p14:xfrm>
            </p:contentPart>
          </mc:Choice>
          <mc:Fallback xmlns="">
            <p:pic>
              <p:nvPicPr>
                <p:cNvPr id="95" name="Ink 94">
                  <a:extLst>
                    <a:ext uri="{FF2B5EF4-FFF2-40B4-BE49-F238E27FC236}">
                      <a16:creationId xmlns:a16="http://schemas.microsoft.com/office/drawing/2014/main" id="{FA1F1961-F8C9-8B4C-B00F-A501B40E01C6}"/>
                    </a:ext>
                  </a:extLst>
                </p:cNvPr>
                <p:cNvPicPr/>
                <p:nvPr/>
              </p:nvPicPr>
              <p:blipFill>
                <a:blip r:embed="rId156"/>
                <a:stretch>
                  <a:fillRect/>
                </a:stretch>
              </p:blipFill>
              <p:spPr>
                <a:xfrm>
                  <a:off x="7958360" y="929080"/>
                  <a:ext cx="326520" cy="139680"/>
                </a:xfrm>
                <a:prstGeom prst="rect">
                  <a:avLst/>
                </a:prstGeom>
              </p:spPr>
            </p:pic>
          </mc:Fallback>
        </mc:AlternateContent>
      </p:grpSp>
      <p:grpSp>
        <p:nvGrpSpPr>
          <p:cNvPr id="110" name="Group 109">
            <a:extLst>
              <a:ext uri="{FF2B5EF4-FFF2-40B4-BE49-F238E27FC236}">
                <a16:creationId xmlns:a16="http://schemas.microsoft.com/office/drawing/2014/main" id="{23A0DE25-4E6A-6341-BC37-1ABF33B84BF1}"/>
              </a:ext>
            </a:extLst>
          </p:cNvPr>
          <p:cNvGrpSpPr/>
          <p:nvPr/>
        </p:nvGrpSpPr>
        <p:grpSpPr>
          <a:xfrm>
            <a:off x="8001920" y="5455720"/>
            <a:ext cx="1596240" cy="452520"/>
            <a:chOff x="8001920" y="5455720"/>
            <a:chExt cx="1596240" cy="452520"/>
          </a:xfrm>
        </p:grpSpPr>
        <mc:AlternateContent xmlns:mc="http://schemas.openxmlformats.org/markup-compatibility/2006" xmlns:p14="http://schemas.microsoft.com/office/powerpoint/2010/main">
          <mc:Choice Requires="p14">
            <p:contentPart p14:bwMode="auto" r:id="rId157">
              <p14:nvContentPartPr>
                <p14:cNvPr id="97" name="Ink 96">
                  <a:extLst>
                    <a:ext uri="{FF2B5EF4-FFF2-40B4-BE49-F238E27FC236}">
                      <a16:creationId xmlns:a16="http://schemas.microsoft.com/office/drawing/2014/main" id="{B565F217-EBCD-D14C-BDFE-C5D99E69AD7F}"/>
                    </a:ext>
                  </a:extLst>
                </p14:cNvPr>
                <p14:cNvContentPartPr/>
                <p14:nvPr/>
              </p14:nvContentPartPr>
              <p14:xfrm>
                <a:off x="8330960" y="5537080"/>
                <a:ext cx="203040" cy="90720"/>
              </p14:xfrm>
            </p:contentPart>
          </mc:Choice>
          <mc:Fallback xmlns="">
            <p:pic>
              <p:nvPicPr>
                <p:cNvPr id="97" name="Ink 96">
                  <a:extLst>
                    <a:ext uri="{FF2B5EF4-FFF2-40B4-BE49-F238E27FC236}">
                      <a16:creationId xmlns:a16="http://schemas.microsoft.com/office/drawing/2014/main" id="{B565F217-EBCD-D14C-BDFE-C5D99E69AD7F}"/>
                    </a:ext>
                  </a:extLst>
                </p:cNvPr>
                <p:cNvPicPr/>
                <p:nvPr/>
              </p:nvPicPr>
              <p:blipFill>
                <a:blip r:embed="rId158"/>
                <a:stretch>
                  <a:fillRect/>
                </a:stretch>
              </p:blipFill>
              <p:spPr>
                <a:xfrm>
                  <a:off x="8315840" y="5521600"/>
                  <a:ext cx="233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Ink 97">
                  <a:extLst>
                    <a:ext uri="{FF2B5EF4-FFF2-40B4-BE49-F238E27FC236}">
                      <a16:creationId xmlns:a16="http://schemas.microsoft.com/office/drawing/2014/main" id="{F27EA716-7B79-6846-A883-D7FACD440BE9}"/>
                    </a:ext>
                  </a:extLst>
                </p14:cNvPr>
                <p14:cNvContentPartPr/>
                <p14:nvPr/>
              </p14:nvContentPartPr>
              <p14:xfrm>
                <a:off x="8585120" y="5463280"/>
                <a:ext cx="257400" cy="154440"/>
              </p14:xfrm>
            </p:contentPart>
          </mc:Choice>
          <mc:Fallback xmlns="">
            <p:pic>
              <p:nvPicPr>
                <p:cNvPr id="98" name="Ink 97">
                  <a:extLst>
                    <a:ext uri="{FF2B5EF4-FFF2-40B4-BE49-F238E27FC236}">
                      <a16:creationId xmlns:a16="http://schemas.microsoft.com/office/drawing/2014/main" id="{F27EA716-7B79-6846-A883-D7FACD440BE9}"/>
                    </a:ext>
                  </a:extLst>
                </p:cNvPr>
                <p:cNvPicPr/>
                <p:nvPr/>
              </p:nvPicPr>
              <p:blipFill>
                <a:blip r:embed="rId160"/>
                <a:stretch>
                  <a:fillRect/>
                </a:stretch>
              </p:blipFill>
              <p:spPr>
                <a:xfrm>
                  <a:off x="8569640" y="5448160"/>
                  <a:ext cx="288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Ink 98">
                  <a:extLst>
                    <a:ext uri="{FF2B5EF4-FFF2-40B4-BE49-F238E27FC236}">
                      <a16:creationId xmlns:a16="http://schemas.microsoft.com/office/drawing/2014/main" id="{8D61D5B8-C3AA-6540-9115-0419944EECB9}"/>
                    </a:ext>
                  </a:extLst>
                </p14:cNvPr>
                <p14:cNvContentPartPr/>
                <p14:nvPr/>
              </p14:nvContentPartPr>
              <p14:xfrm>
                <a:off x="8910200" y="5455720"/>
                <a:ext cx="53280" cy="172440"/>
              </p14:xfrm>
            </p:contentPart>
          </mc:Choice>
          <mc:Fallback xmlns="">
            <p:pic>
              <p:nvPicPr>
                <p:cNvPr id="99" name="Ink 98">
                  <a:extLst>
                    <a:ext uri="{FF2B5EF4-FFF2-40B4-BE49-F238E27FC236}">
                      <a16:creationId xmlns:a16="http://schemas.microsoft.com/office/drawing/2014/main" id="{8D61D5B8-C3AA-6540-9115-0419944EECB9}"/>
                    </a:ext>
                  </a:extLst>
                </p:cNvPr>
                <p:cNvPicPr/>
                <p:nvPr/>
              </p:nvPicPr>
              <p:blipFill>
                <a:blip r:embed="rId162"/>
                <a:stretch>
                  <a:fillRect/>
                </a:stretch>
              </p:blipFill>
              <p:spPr>
                <a:xfrm>
                  <a:off x="8895080" y="5440600"/>
                  <a:ext cx="83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Ink 99">
                  <a:extLst>
                    <a:ext uri="{FF2B5EF4-FFF2-40B4-BE49-F238E27FC236}">
                      <a16:creationId xmlns:a16="http://schemas.microsoft.com/office/drawing/2014/main" id="{02E99973-1248-A449-8A8E-BE5CD9B31CD9}"/>
                    </a:ext>
                  </a:extLst>
                </p14:cNvPr>
                <p14:cNvContentPartPr/>
                <p14:nvPr/>
              </p14:nvContentPartPr>
              <p14:xfrm>
                <a:off x="8869520" y="5547160"/>
                <a:ext cx="162000" cy="101160"/>
              </p14:xfrm>
            </p:contentPart>
          </mc:Choice>
          <mc:Fallback xmlns="">
            <p:pic>
              <p:nvPicPr>
                <p:cNvPr id="100" name="Ink 99">
                  <a:extLst>
                    <a:ext uri="{FF2B5EF4-FFF2-40B4-BE49-F238E27FC236}">
                      <a16:creationId xmlns:a16="http://schemas.microsoft.com/office/drawing/2014/main" id="{02E99973-1248-A449-8A8E-BE5CD9B31CD9}"/>
                    </a:ext>
                  </a:extLst>
                </p:cNvPr>
                <p:cNvPicPr/>
                <p:nvPr/>
              </p:nvPicPr>
              <p:blipFill>
                <a:blip r:embed="rId164"/>
                <a:stretch>
                  <a:fillRect/>
                </a:stretch>
              </p:blipFill>
              <p:spPr>
                <a:xfrm>
                  <a:off x="8854040" y="5532040"/>
                  <a:ext cx="19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Ink 100">
                  <a:extLst>
                    <a:ext uri="{FF2B5EF4-FFF2-40B4-BE49-F238E27FC236}">
                      <a16:creationId xmlns:a16="http://schemas.microsoft.com/office/drawing/2014/main" id="{561DD83C-A72C-DF46-9F24-149E44477B18}"/>
                    </a:ext>
                  </a:extLst>
                </p14:cNvPr>
                <p14:cNvContentPartPr/>
                <p14:nvPr/>
              </p14:nvContentPartPr>
              <p14:xfrm>
                <a:off x="9011720" y="5455720"/>
                <a:ext cx="360" cy="360"/>
              </p14:xfrm>
            </p:contentPart>
          </mc:Choice>
          <mc:Fallback xmlns="">
            <p:pic>
              <p:nvPicPr>
                <p:cNvPr id="101" name="Ink 100">
                  <a:extLst>
                    <a:ext uri="{FF2B5EF4-FFF2-40B4-BE49-F238E27FC236}">
                      <a16:creationId xmlns:a16="http://schemas.microsoft.com/office/drawing/2014/main" id="{561DD83C-A72C-DF46-9F24-149E44477B18}"/>
                    </a:ext>
                  </a:extLst>
                </p:cNvPr>
                <p:cNvPicPr/>
                <p:nvPr/>
              </p:nvPicPr>
              <p:blipFill>
                <a:blip r:embed="rId34"/>
                <a:stretch>
                  <a:fillRect/>
                </a:stretch>
              </p:blipFill>
              <p:spPr>
                <a:xfrm>
                  <a:off x="8996600" y="544060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Ink 101">
                  <a:extLst>
                    <a:ext uri="{FF2B5EF4-FFF2-40B4-BE49-F238E27FC236}">
                      <a16:creationId xmlns:a16="http://schemas.microsoft.com/office/drawing/2014/main" id="{CDA08C11-316B-5C49-82CB-54ECDD37D3DC}"/>
                    </a:ext>
                  </a:extLst>
                </p14:cNvPr>
                <p14:cNvContentPartPr/>
                <p14:nvPr/>
              </p14:nvContentPartPr>
              <p14:xfrm>
                <a:off x="9083000" y="5520160"/>
                <a:ext cx="92160" cy="232560"/>
              </p14:xfrm>
            </p:contentPart>
          </mc:Choice>
          <mc:Fallback xmlns="">
            <p:pic>
              <p:nvPicPr>
                <p:cNvPr id="102" name="Ink 101">
                  <a:extLst>
                    <a:ext uri="{FF2B5EF4-FFF2-40B4-BE49-F238E27FC236}">
                      <a16:creationId xmlns:a16="http://schemas.microsoft.com/office/drawing/2014/main" id="{CDA08C11-316B-5C49-82CB-54ECDD37D3DC}"/>
                    </a:ext>
                  </a:extLst>
                </p:cNvPr>
                <p:cNvPicPr/>
                <p:nvPr/>
              </p:nvPicPr>
              <p:blipFill>
                <a:blip r:embed="rId167"/>
                <a:stretch>
                  <a:fillRect/>
                </a:stretch>
              </p:blipFill>
              <p:spPr>
                <a:xfrm>
                  <a:off x="9067520" y="5505040"/>
                  <a:ext cx="122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Ink 102">
                  <a:extLst>
                    <a:ext uri="{FF2B5EF4-FFF2-40B4-BE49-F238E27FC236}">
                      <a16:creationId xmlns:a16="http://schemas.microsoft.com/office/drawing/2014/main" id="{D76FCAC1-54E6-8A44-83F4-50DDA7B3F2E0}"/>
                    </a:ext>
                  </a:extLst>
                </p14:cNvPr>
                <p14:cNvContentPartPr/>
                <p14:nvPr/>
              </p14:nvContentPartPr>
              <p14:xfrm>
                <a:off x="9194600" y="5473000"/>
                <a:ext cx="326520" cy="185040"/>
              </p14:xfrm>
            </p:contentPart>
          </mc:Choice>
          <mc:Fallback xmlns="">
            <p:pic>
              <p:nvPicPr>
                <p:cNvPr id="103" name="Ink 102">
                  <a:extLst>
                    <a:ext uri="{FF2B5EF4-FFF2-40B4-BE49-F238E27FC236}">
                      <a16:creationId xmlns:a16="http://schemas.microsoft.com/office/drawing/2014/main" id="{D76FCAC1-54E6-8A44-83F4-50DDA7B3F2E0}"/>
                    </a:ext>
                  </a:extLst>
                </p:cNvPr>
                <p:cNvPicPr/>
                <p:nvPr/>
              </p:nvPicPr>
              <p:blipFill>
                <a:blip r:embed="rId169"/>
                <a:stretch>
                  <a:fillRect/>
                </a:stretch>
              </p:blipFill>
              <p:spPr>
                <a:xfrm>
                  <a:off x="9179480" y="5457880"/>
                  <a:ext cx="3571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Ink 104">
                  <a:extLst>
                    <a:ext uri="{FF2B5EF4-FFF2-40B4-BE49-F238E27FC236}">
                      <a16:creationId xmlns:a16="http://schemas.microsoft.com/office/drawing/2014/main" id="{F70A4CDC-E596-0242-AD3D-8690AACD284E}"/>
                    </a:ext>
                  </a:extLst>
                </p14:cNvPr>
                <p14:cNvContentPartPr/>
                <p14:nvPr/>
              </p14:nvContentPartPr>
              <p14:xfrm>
                <a:off x="8001920" y="5725000"/>
                <a:ext cx="884160" cy="147240"/>
              </p14:xfrm>
            </p:contentPart>
          </mc:Choice>
          <mc:Fallback xmlns="">
            <p:pic>
              <p:nvPicPr>
                <p:cNvPr id="105" name="Ink 104">
                  <a:extLst>
                    <a:ext uri="{FF2B5EF4-FFF2-40B4-BE49-F238E27FC236}">
                      <a16:creationId xmlns:a16="http://schemas.microsoft.com/office/drawing/2014/main" id="{F70A4CDC-E596-0242-AD3D-8690AACD284E}"/>
                    </a:ext>
                  </a:extLst>
                </p:cNvPr>
                <p:cNvPicPr/>
                <p:nvPr/>
              </p:nvPicPr>
              <p:blipFill>
                <a:blip r:embed="rId171"/>
                <a:stretch>
                  <a:fillRect/>
                </a:stretch>
              </p:blipFill>
              <p:spPr>
                <a:xfrm>
                  <a:off x="7986440" y="5709520"/>
                  <a:ext cx="914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Ink 105">
                  <a:extLst>
                    <a:ext uri="{FF2B5EF4-FFF2-40B4-BE49-F238E27FC236}">
                      <a16:creationId xmlns:a16="http://schemas.microsoft.com/office/drawing/2014/main" id="{6CA8948E-8C9D-FC43-8D94-376B4C013340}"/>
                    </a:ext>
                  </a:extLst>
                </p14:cNvPr>
                <p14:cNvContentPartPr/>
                <p14:nvPr/>
              </p14:nvContentPartPr>
              <p14:xfrm>
                <a:off x="8890040" y="5689360"/>
                <a:ext cx="297360" cy="170640"/>
              </p14:xfrm>
            </p:contentPart>
          </mc:Choice>
          <mc:Fallback xmlns="">
            <p:pic>
              <p:nvPicPr>
                <p:cNvPr id="106" name="Ink 105">
                  <a:extLst>
                    <a:ext uri="{FF2B5EF4-FFF2-40B4-BE49-F238E27FC236}">
                      <a16:creationId xmlns:a16="http://schemas.microsoft.com/office/drawing/2014/main" id="{6CA8948E-8C9D-FC43-8D94-376B4C013340}"/>
                    </a:ext>
                  </a:extLst>
                </p:cNvPr>
                <p:cNvPicPr/>
                <p:nvPr/>
              </p:nvPicPr>
              <p:blipFill>
                <a:blip r:embed="rId173"/>
                <a:stretch>
                  <a:fillRect/>
                </a:stretch>
              </p:blipFill>
              <p:spPr>
                <a:xfrm>
                  <a:off x="8874560" y="5674240"/>
                  <a:ext cx="327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Ink 106">
                  <a:extLst>
                    <a:ext uri="{FF2B5EF4-FFF2-40B4-BE49-F238E27FC236}">
                      <a16:creationId xmlns:a16="http://schemas.microsoft.com/office/drawing/2014/main" id="{03AF48C0-22D7-1042-9358-134C57034E68}"/>
                    </a:ext>
                  </a:extLst>
                </p14:cNvPr>
                <p14:cNvContentPartPr/>
                <p14:nvPr/>
              </p14:nvContentPartPr>
              <p14:xfrm>
                <a:off x="9214760" y="5790880"/>
                <a:ext cx="15480" cy="70920"/>
              </p14:xfrm>
            </p:contentPart>
          </mc:Choice>
          <mc:Fallback xmlns="">
            <p:pic>
              <p:nvPicPr>
                <p:cNvPr id="107" name="Ink 106">
                  <a:extLst>
                    <a:ext uri="{FF2B5EF4-FFF2-40B4-BE49-F238E27FC236}">
                      <a16:creationId xmlns:a16="http://schemas.microsoft.com/office/drawing/2014/main" id="{03AF48C0-22D7-1042-9358-134C57034E68}"/>
                    </a:ext>
                  </a:extLst>
                </p:cNvPr>
                <p:cNvPicPr/>
                <p:nvPr/>
              </p:nvPicPr>
              <p:blipFill>
                <a:blip r:embed="rId175"/>
                <a:stretch>
                  <a:fillRect/>
                </a:stretch>
              </p:blipFill>
              <p:spPr>
                <a:xfrm>
                  <a:off x="9199640" y="5775760"/>
                  <a:ext cx="46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Ink 107">
                  <a:extLst>
                    <a:ext uri="{FF2B5EF4-FFF2-40B4-BE49-F238E27FC236}">
                      <a16:creationId xmlns:a16="http://schemas.microsoft.com/office/drawing/2014/main" id="{2FE24890-38E5-544B-8478-8F0B27116FE2}"/>
                    </a:ext>
                  </a:extLst>
                </p14:cNvPr>
                <p14:cNvContentPartPr/>
                <p14:nvPr/>
              </p14:nvContentPartPr>
              <p14:xfrm>
                <a:off x="9225200" y="5750560"/>
                <a:ext cx="9720" cy="3240"/>
              </p14:xfrm>
            </p:contentPart>
          </mc:Choice>
          <mc:Fallback xmlns="">
            <p:pic>
              <p:nvPicPr>
                <p:cNvPr id="108" name="Ink 107">
                  <a:extLst>
                    <a:ext uri="{FF2B5EF4-FFF2-40B4-BE49-F238E27FC236}">
                      <a16:creationId xmlns:a16="http://schemas.microsoft.com/office/drawing/2014/main" id="{2FE24890-38E5-544B-8478-8F0B27116FE2}"/>
                    </a:ext>
                  </a:extLst>
                </p:cNvPr>
                <p:cNvPicPr/>
                <p:nvPr/>
              </p:nvPicPr>
              <p:blipFill>
                <a:blip r:embed="rId177"/>
                <a:stretch>
                  <a:fillRect/>
                </a:stretch>
              </p:blipFill>
              <p:spPr>
                <a:xfrm>
                  <a:off x="9209720" y="5735080"/>
                  <a:ext cx="40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Ink 108">
                  <a:extLst>
                    <a:ext uri="{FF2B5EF4-FFF2-40B4-BE49-F238E27FC236}">
                      <a16:creationId xmlns:a16="http://schemas.microsoft.com/office/drawing/2014/main" id="{969D06B4-ED4C-A940-B3A3-9FCBFC30596A}"/>
                    </a:ext>
                  </a:extLst>
                </p14:cNvPr>
                <p14:cNvContentPartPr/>
                <p14:nvPr/>
              </p14:nvContentPartPr>
              <p14:xfrm>
                <a:off x="9306560" y="5768200"/>
                <a:ext cx="291600" cy="140040"/>
              </p14:xfrm>
            </p:contentPart>
          </mc:Choice>
          <mc:Fallback xmlns="">
            <p:pic>
              <p:nvPicPr>
                <p:cNvPr id="109" name="Ink 108">
                  <a:extLst>
                    <a:ext uri="{FF2B5EF4-FFF2-40B4-BE49-F238E27FC236}">
                      <a16:creationId xmlns:a16="http://schemas.microsoft.com/office/drawing/2014/main" id="{969D06B4-ED4C-A940-B3A3-9FCBFC30596A}"/>
                    </a:ext>
                  </a:extLst>
                </p:cNvPr>
                <p:cNvPicPr/>
                <p:nvPr/>
              </p:nvPicPr>
              <p:blipFill>
                <a:blip r:embed="rId179"/>
                <a:stretch>
                  <a:fillRect/>
                </a:stretch>
              </p:blipFill>
              <p:spPr>
                <a:xfrm>
                  <a:off x="9291080" y="5753080"/>
                  <a:ext cx="321840" cy="170640"/>
                </a:xfrm>
                <a:prstGeom prst="rect">
                  <a:avLst/>
                </a:prstGeom>
              </p:spPr>
            </p:pic>
          </mc:Fallback>
        </mc:AlternateContent>
      </p:grpSp>
      <p:grpSp>
        <p:nvGrpSpPr>
          <p:cNvPr id="139" name="Group 138">
            <a:extLst>
              <a:ext uri="{FF2B5EF4-FFF2-40B4-BE49-F238E27FC236}">
                <a16:creationId xmlns:a16="http://schemas.microsoft.com/office/drawing/2014/main" id="{1B3388C2-997D-3D4F-9DDF-831C9363A5E9}"/>
              </a:ext>
            </a:extLst>
          </p:cNvPr>
          <p:cNvGrpSpPr/>
          <p:nvPr/>
        </p:nvGrpSpPr>
        <p:grpSpPr>
          <a:xfrm>
            <a:off x="7914440" y="5963680"/>
            <a:ext cx="1997640" cy="236520"/>
            <a:chOff x="7914440" y="5963680"/>
            <a:chExt cx="1997640" cy="236520"/>
          </a:xfrm>
        </p:grpSpPr>
        <mc:AlternateContent xmlns:mc="http://schemas.openxmlformats.org/markup-compatibility/2006" xmlns:p14="http://schemas.microsoft.com/office/powerpoint/2010/main">
          <mc:Choice Requires="p14">
            <p:contentPart p14:bwMode="auto" r:id="rId180">
              <p14:nvContentPartPr>
                <p14:cNvPr id="111" name="Ink 110">
                  <a:extLst>
                    <a:ext uri="{FF2B5EF4-FFF2-40B4-BE49-F238E27FC236}">
                      <a16:creationId xmlns:a16="http://schemas.microsoft.com/office/drawing/2014/main" id="{C37F4CE7-6383-9747-8845-83555AB7634F}"/>
                    </a:ext>
                  </a:extLst>
                </p14:cNvPr>
                <p14:cNvContentPartPr/>
                <p14:nvPr/>
              </p14:nvContentPartPr>
              <p14:xfrm>
                <a:off x="7914440" y="5963680"/>
                <a:ext cx="34560" cy="166680"/>
              </p14:xfrm>
            </p:contentPart>
          </mc:Choice>
          <mc:Fallback xmlns="">
            <p:pic>
              <p:nvPicPr>
                <p:cNvPr id="111" name="Ink 110">
                  <a:extLst>
                    <a:ext uri="{FF2B5EF4-FFF2-40B4-BE49-F238E27FC236}">
                      <a16:creationId xmlns:a16="http://schemas.microsoft.com/office/drawing/2014/main" id="{C37F4CE7-6383-9747-8845-83555AB7634F}"/>
                    </a:ext>
                  </a:extLst>
                </p:cNvPr>
                <p:cNvPicPr/>
                <p:nvPr/>
              </p:nvPicPr>
              <p:blipFill>
                <a:blip r:embed="rId181"/>
                <a:stretch>
                  <a:fillRect/>
                </a:stretch>
              </p:blipFill>
              <p:spPr>
                <a:xfrm>
                  <a:off x="7899320" y="5948560"/>
                  <a:ext cx="65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2" name="Ink 111">
                  <a:extLst>
                    <a:ext uri="{FF2B5EF4-FFF2-40B4-BE49-F238E27FC236}">
                      <a16:creationId xmlns:a16="http://schemas.microsoft.com/office/drawing/2014/main" id="{6B5D55C4-8E60-0743-B386-9D8ADD7F151D}"/>
                    </a:ext>
                  </a:extLst>
                </p14:cNvPr>
                <p14:cNvContentPartPr/>
                <p14:nvPr/>
              </p14:nvContentPartPr>
              <p14:xfrm>
                <a:off x="8036480" y="5984200"/>
                <a:ext cx="24120" cy="143280"/>
              </p14:xfrm>
            </p:contentPart>
          </mc:Choice>
          <mc:Fallback xmlns="">
            <p:pic>
              <p:nvPicPr>
                <p:cNvPr id="112" name="Ink 111">
                  <a:extLst>
                    <a:ext uri="{FF2B5EF4-FFF2-40B4-BE49-F238E27FC236}">
                      <a16:creationId xmlns:a16="http://schemas.microsoft.com/office/drawing/2014/main" id="{6B5D55C4-8E60-0743-B386-9D8ADD7F151D}"/>
                    </a:ext>
                  </a:extLst>
                </p:cNvPr>
                <p:cNvPicPr/>
                <p:nvPr/>
              </p:nvPicPr>
              <p:blipFill>
                <a:blip r:embed="rId183"/>
                <a:stretch>
                  <a:fillRect/>
                </a:stretch>
              </p:blipFill>
              <p:spPr>
                <a:xfrm>
                  <a:off x="8021000" y="5968720"/>
                  <a:ext cx="54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3" name="Ink 112">
                  <a:extLst>
                    <a:ext uri="{FF2B5EF4-FFF2-40B4-BE49-F238E27FC236}">
                      <a16:creationId xmlns:a16="http://schemas.microsoft.com/office/drawing/2014/main" id="{757B7CA0-AC72-FA4D-AF33-61C0281594EC}"/>
                    </a:ext>
                  </a:extLst>
                </p14:cNvPr>
                <p14:cNvContentPartPr/>
                <p14:nvPr/>
              </p14:nvContentPartPr>
              <p14:xfrm>
                <a:off x="7948280" y="6048280"/>
                <a:ext cx="136080" cy="22320"/>
              </p14:xfrm>
            </p:contentPart>
          </mc:Choice>
          <mc:Fallback xmlns="">
            <p:pic>
              <p:nvPicPr>
                <p:cNvPr id="113" name="Ink 112">
                  <a:extLst>
                    <a:ext uri="{FF2B5EF4-FFF2-40B4-BE49-F238E27FC236}">
                      <a16:creationId xmlns:a16="http://schemas.microsoft.com/office/drawing/2014/main" id="{757B7CA0-AC72-FA4D-AF33-61C0281594EC}"/>
                    </a:ext>
                  </a:extLst>
                </p:cNvPr>
                <p:cNvPicPr/>
                <p:nvPr/>
              </p:nvPicPr>
              <p:blipFill>
                <a:blip r:embed="rId185"/>
                <a:stretch>
                  <a:fillRect/>
                </a:stretch>
              </p:blipFill>
              <p:spPr>
                <a:xfrm>
                  <a:off x="7932800" y="6033160"/>
                  <a:ext cx="166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Ink 113">
                  <a:extLst>
                    <a:ext uri="{FF2B5EF4-FFF2-40B4-BE49-F238E27FC236}">
                      <a16:creationId xmlns:a16="http://schemas.microsoft.com/office/drawing/2014/main" id="{F9AC860A-03CB-004F-9D0A-6762F74F8310}"/>
                    </a:ext>
                  </a:extLst>
                </p14:cNvPr>
                <p14:cNvContentPartPr/>
                <p14:nvPr/>
              </p14:nvContentPartPr>
              <p14:xfrm>
                <a:off x="8148080" y="6024880"/>
                <a:ext cx="360" cy="360"/>
              </p14:xfrm>
            </p:contentPart>
          </mc:Choice>
          <mc:Fallback xmlns="">
            <p:pic>
              <p:nvPicPr>
                <p:cNvPr id="114" name="Ink 113">
                  <a:extLst>
                    <a:ext uri="{FF2B5EF4-FFF2-40B4-BE49-F238E27FC236}">
                      <a16:creationId xmlns:a16="http://schemas.microsoft.com/office/drawing/2014/main" id="{F9AC860A-03CB-004F-9D0A-6762F74F8310}"/>
                    </a:ext>
                  </a:extLst>
                </p:cNvPr>
                <p:cNvPicPr/>
                <p:nvPr/>
              </p:nvPicPr>
              <p:blipFill>
                <a:blip r:embed="rId34"/>
                <a:stretch>
                  <a:fillRect/>
                </a:stretch>
              </p:blipFill>
              <p:spPr>
                <a:xfrm>
                  <a:off x="8132960" y="600940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Ink 114">
                  <a:extLst>
                    <a:ext uri="{FF2B5EF4-FFF2-40B4-BE49-F238E27FC236}">
                      <a16:creationId xmlns:a16="http://schemas.microsoft.com/office/drawing/2014/main" id="{7C29B7F2-04E9-6E4D-A7AF-6063E20C1586}"/>
                    </a:ext>
                  </a:extLst>
                </p14:cNvPr>
                <p14:cNvContentPartPr/>
                <p14:nvPr/>
              </p14:nvContentPartPr>
              <p14:xfrm>
                <a:off x="8107400" y="5989600"/>
                <a:ext cx="111960" cy="155160"/>
              </p14:xfrm>
            </p:contentPart>
          </mc:Choice>
          <mc:Fallback xmlns="">
            <p:pic>
              <p:nvPicPr>
                <p:cNvPr id="115" name="Ink 114">
                  <a:extLst>
                    <a:ext uri="{FF2B5EF4-FFF2-40B4-BE49-F238E27FC236}">
                      <a16:creationId xmlns:a16="http://schemas.microsoft.com/office/drawing/2014/main" id="{7C29B7F2-04E9-6E4D-A7AF-6063E20C1586}"/>
                    </a:ext>
                  </a:extLst>
                </p:cNvPr>
                <p:cNvPicPr/>
                <p:nvPr/>
              </p:nvPicPr>
              <p:blipFill>
                <a:blip r:embed="rId188"/>
                <a:stretch>
                  <a:fillRect/>
                </a:stretch>
              </p:blipFill>
              <p:spPr>
                <a:xfrm>
                  <a:off x="8092280" y="5974120"/>
                  <a:ext cx="142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Ink 115">
                  <a:extLst>
                    <a:ext uri="{FF2B5EF4-FFF2-40B4-BE49-F238E27FC236}">
                      <a16:creationId xmlns:a16="http://schemas.microsoft.com/office/drawing/2014/main" id="{AFE1ADAD-882F-724F-83FE-012857F47026}"/>
                    </a:ext>
                  </a:extLst>
                </p14:cNvPr>
                <p14:cNvContentPartPr/>
                <p14:nvPr/>
              </p14:nvContentPartPr>
              <p14:xfrm>
                <a:off x="8229440" y="6116320"/>
                <a:ext cx="21960" cy="49680"/>
              </p14:xfrm>
            </p:contentPart>
          </mc:Choice>
          <mc:Fallback xmlns="">
            <p:pic>
              <p:nvPicPr>
                <p:cNvPr id="116" name="Ink 115">
                  <a:extLst>
                    <a:ext uri="{FF2B5EF4-FFF2-40B4-BE49-F238E27FC236}">
                      <a16:creationId xmlns:a16="http://schemas.microsoft.com/office/drawing/2014/main" id="{AFE1ADAD-882F-724F-83FE-012857F47026}"/>
                    </a:ext>
                  </a:extLst>
                </p:cNvPr>
                <p:cNvPicPr/>
                <p:nvPr/>
              </p:nvPicPr>
              <p:blipFill>
                <a:blip r:embed="rId190"/>
                <a:stretch>
                  <a:fillRect/>
                </a:stretch>
              </p:blipFill>
              <p:spPr>
                <a:xfrm>
                  <a:off x="8214320" y="6100840"/>
                  <a:ext cx="52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Ink 117">
                  <a:extLst>
                    <a:ext uri="{FF2B5EF4-FFF2-40B4-BE49-F238E27FC236}">
                      <a16:creationId xmlns:a16="http://schemas.microsoft.com/office/drawing/2014/main" id="{4CB83A39-EB25-F549-87D8-887EDD39F402}"/>
                    </a:ext>
                  </a:extLst>
                </p14:cNvPr>
                <p14:cNvContentPartPr/>
                <p14:nvPr/>
              </p14:nvContentPartPr>
              <p14:xfrm>
                <a:off x="8330960" y="5994280"/>
                <a:ext cx="42840" cy="140040"/>
              </p14:xfrm>
            </p:contentPart>
          </mc:Choice>
          <mc:Fallback xmlns="">
            <p:pic>
              <p:nvPicPr>
                <p:cNvPr id="118" name="Ink 117">
                  <a:extLst>
                    <a:ext uri="{FF2B5EF4-FFF2-40B4-BE49-F238E27FC236}">
                      <a16:creationId xmlns:a16="http://schemas.microsoft.com/office/drawing/2014/main" id="{4CB83A39-EB25-F549-87D8-887EDD39F402}"/>
                    </a:ext>
                  </a:extLst>
                </p:cNvPr>
                <p:cNvPicPr/>
                <p:nvPr/>
              </p:nvPicPr>
              <p:blipFill>
                <a:blip r:embed="rId192"/>
                <a:stretch>
                  <a:fillRect/>
                </a:stretch>
              </p:blipFill>
              <p:spPr>
                <a:xfrm>
                  <a:off x="8315840" y="5978800"/>
                  <a:ext cx="73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Ink 118">
                  <a:extLst>
                    <a:ext uri="{FF2B5EF4-FFF2-40B4-BE49-F238E27FC236}">
                      <a16:creationId xmlns:a16="http://schemas.microsoft.com/office/drawing/2014/main" id="{3743394D-F78F-4143-9642-95370098DA96}"/>
                    </a:ext>
                  </a:extLst>
                </p14:cNvPr>
                <p14:cNvContentPartPr/>
                <p14:nvPr/>
              </p14:nvContentPartPr>
              <p14:xfrm>
                <a:off x="8442920" y="5973760"/>
                <a:ext cx="51120" cy="170280"/>
              </p14:xfrm>
            </p:contentPart>
          </mc:Choice>
          <mc:Fallback xmlns="">
            <p:pic>
              <p:nvPicPr>
                <p:cNvPr id="119" name="Ink 118">
                  <a:extLst>
                    <a:ext uri="{FF2B5EF4-FFF2-40B4-BE49-F238E27FC236}">
                      <a16:creationId xmlns:a16="http://schemas.microsoft.com/office/drawing/2014/main" id="{3743394D-F78F-4143-9642-95370098DA96}"/>
                    </a:ext>
                  </a:extLst>
                </p:cNvPr>
                <p:cNvPicPr/>
                <p:nvPr/>
              </p:nvPicPr>
              <p:blipFill>
                <a:blip r:embed="rId194"/>
                <a:stretch>
                  <a:fillRect/>
                </a:stretch>
              </p:blipFill>
              <p:spPr>
                <a:xfrm>
                  <a:off x="8427440" y="5958640"/>
                  <a:ext cx="81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Ink 119">
                  <a:extLst>
                    <a:ext uri="{FF2B5EF4-FFF2-40B4-BE49-F238E27FC236}">
                      <a16:creationId xmlns:a16="http://schemas.microsoft.com/office/drawing/2014/main" id="{C1390739-8CBA-5643-ADA3-7A5A886C7106}"/>
                    </a:ext>
                  </a:extLst>
                </p14:cNvPr>
                <p14:cNvContentPartPr/>
                <p14:nvPr/>
              </p14:nvContentPartPr>
              <p14:xfrm>
                <a:off x="8361560" y="6074560"/>
                <a:ext cx="108000" cy="1800"/>
              </p14:xfrm>
            </p:contentPart>
          </mc:Choice>
          <mc:Fallback xmlns="">
            <p:pic>
              <p:nvPicPr>
                <p:cNvPr id="120" name="Ink 119">
                  <a:extLst>
                    <a:ext uri="{FF2B5EF4-FFF2-40B4-BE49-F238E27FC236}">
                      <a16:creationId xmlns:a16="http://schemas.microsoft.com/office/drawing/2014/main" id="{C1390739-8CBA-5643-ADA3-7A5A886C7106}"/>
                    </a:ext>
                  </a:extLst>
                </p:cNvPr>
                <p:cNvPicPr/>
                <p:nvPr/>
              </p:nvPicPr>
              <p:blipFill>
                <a:blip r:embed="rId196"/>
                <a:stretch>
                  <a:fillRect/>
                </a:stretch>
              </p:blipFill>
              <p:spPr>
                <a:xfrm>
                  <a:off x="8346080" y="6059080"/>
                  <a:ext cx="138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Ink 121">
                  <a:extLst>
                    <a:ext uri="{FF2B5EF4-FFF2-40B4-BE49-F238E27FC236}">
                      <a16:creationId xmlns:a16="http://schemas.microsoft.com/office/drawing/2014/main" id="{ACD387D9-288C-1442-9217-9CEBA5566968}"/>
                    </a:ext>
                  </a:extLst>
                </p14:cNvPr>
                <p14:cNvContentPartPr/>
                <p14:nvPr/>
              </p14:nvContentPartPr>
              <p14:xfrm>
                <a:off x="8564600" y="6004360"/>
                <a:ext cx="35280" cy="115920"/>
              </p14:xfrm>
            </p:contentPart>
          </mc:Choice>
          <mc:Fallback xmlns="">
            <p:pic>
              <p:nvPicPr>
                <p:cNvPr id="122" name="Ink 121">
                  <a:extLst>
                    <a:ext uri="{FF2B5EF4-FFF2-40B4-BE49-F238E27FC236}">
                      <a16:creationId xmlns:a16="http://schemas.microsoft.com/office/drawing/2014/main" id="{ACD387D9-288C-1442-9217-9CEBA5566968}"/>
                    </a:ext>
                  </a:extLst>
                </p:cNvPr>
                <p:cNvPicPr/>
                <p:nvPr/>
              </p:nvPicPr>
              <p:blipFill>
                <a:blip r:embed="rId198"/>
                <a:stretch>
                  <a:fillRect/>
                </a:stretch>
              </p:blipFill>
              <p:spPr>
                <a:xfrm>
                  <a:off x="8549480" y="5989240"/>
                  <a:ext cx="65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Ink 122">
                  <a:extLst>
                    <a:ext uri="{FF2B5EF4-FFF2-40B4-BE49-F238E27FC236}">
                      <a16:creationId xmlns:a16="http://schemas.microsoft.com/office/drawing/2014/main" id="{A95ED47B-34A9-BE4E-9445-CA0871BF4111}"/>
                    </a:ext>
                  </a:extLst>
                </p14:cNvPr>
                <p14:cNvContentPartPr/>
                <p14:nvPr/>
              </p14:nvContentPartPr>
              <p14:xfrm>
                <a:off x="8564600" y="5983480"/>
                <a:ext cx="89280" cy="61560"/>
              </p14:xfrm>
            </p:contentPart>
          </mc:Choice>
          <mc:Fallback xmlns="">
            <p:pic>
              <p:nvPicPr>
                <p:cNvPr id="123" name="Ink 122">
                  <a:extLst>
                    <a:ext uri="{FF2B5EF4-FFF2-40B4-BE49-F238E27FC236}">
                      <a16:creationId xmlns:a16="http://schemas.microsoft.com/office/drawing/2014/main" id="{A95ED47B-34A9-BE4E-9445-CA0871BF4111}"/>
                    </a:ext>
                  </a:extLst>
                </p:cNvPr>
                <p:cNvPicPr/>
                <p:nvPr/>
              </p:nvPicPr>
              <p:blipFill>
                <a:blip r:embed="rId200"/>
                <a:stretch>
                  <a:fillRect/>
                </a:stretch>
              </p:blipFill>
              <p:spPr>
                <a:xfrm>
                  <a:off x="8549480" y="5968360"/>
                  <a:ext cx="119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Ink 124">
                  <a:extLst>
                    <a:ext uri="{FF2B5EF4-FFF2-40B4-BE49-F238E27FC236}">
                      <a16:creationId xmlns:a16="http://schemas.microsoft.com/office/drawing/2014/main" id="{89C8E3C3-21DD-2942-8819-6E5BD1954545}"/>
                    </a:ext>
                  </a:extLst>
                </p14:cNvPr>
                <p14:cNvContentPartPr/>
                <p14:nvPr/>
              </p14:nvContentPartPr>
              <p14:xfrm>
                <a:off x="8717240" y="6004360"/>
                <a:ext cx="113400" cy="131400"/>
              </p14:xfrm>
            </p:contentPart>
          </mc:Choice>
          <mc:Fallback xmlns="">
            <p:pic>
              <p:nvPicPr>
                <p:cNvPr id="125" name="Ink 124">
                  <a:extLst>
                    <a:ext uri="{FF2B5EF4-FFF2-40B4-BE49-F238E27FC236}">
                      <a16:creationId xmlns:a16="http://schemas.microsoft.com/office/drawing/2014/main" id="{89C8E3C3-21DD-2942-8819-6E5BD1954545}"/>
                    </a:ext>
                  </a:extLst>
                </p:cNvPr>
                <p:cNvPicPr/>
                <p:nvPr/>
              </p:nvPicPr>
              <p:blipFill>
                <a:blip r:embed="rId202"/>
                <a:stretch>
                  <a:fillRect/>
                </a:stretch>
              </p:blipFill>
              <p:spPr>
                <a:xfrm>
                  <a:off x="8701760" y="5989240"/>
                  <a:ext cx="144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7" name="Ink 126">
                  <a:extLst>
                    <a:ext uri="{FF2B5EF4-FFF2-40B4-BE49-F238E27FC236}">
                      <a16:creationId xmlns:a16="http://schemas.microsoft.com/office/drawing/2014/main" id="{77E753AF-5CDA-D649-82A6-4AE80D6F526E}"/>
                    </a:ext>
                  </a:extLst>
                </p14:cNvPr>
                <p14:cNvContentPartPr/>
                <p14:nvPr/>
              </p14:nvContentPartPr>
              <p14:xfrm>
                <a:off x="8903000" y="5994280"/>
                <a:ext cx="168480" cy="158760"/>
              </p14:xfrm>
            </p:contentPart>
          </mc:Choice>
          <mc:Fallback xmlns="">
            <p:pic>
              <p:nvPicPr>
                <p:cNvPr id="127" name="Ink 126">
                  <a:extLst>
                    <a:ext uri="{FF2B5EF4-FFF2-40B4-BE49-F238E27FC236}">
                      <a16:creationId xmlns:a16="http://schemas.microsoft.com/office/drawing/2014/main" id="{77E753AF-5CDA-D649-82A6-4AE80D6F526E}"/>
                    </a:ext>
                  </a:extLst>
                </p:cNvPr>
                <p:cNvPicPr/>
                <p:nvPr/>
              </p:nvPicPr>
              <p:blipFill>
                <a:blip r:embed="rId204"/>
                <a:stretch>
                  <a:fillRect/>
                </a:stretch>
              </p:blipFill>
              <p:spPr>
                <a:xfrm>
                  <a:off x="8887880" y="5978800"/>
                  <a:ext cx="198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Ink 128">
                  <a:extLst>
                    <a:ext uri="{FF2B5EF4-FFF2-40B4-BE49-F238E27FC236}">
                      <a16:creationId xmlns:a16="http://schemas.microsoft.com/office/drawing/2014/main" id="{5E725D0C-F188-1146-BE83-8E3D0400F10E}"/>
                    </a:ext>
                  </a:extLst>
                </p14:cNvPr>
                <p14:cNvContentPartPr/>
                <p14:nvPr/>
              </p14:nvContentPartPr>
              <p14:xfrm>
                <a:off x="9148520" y="5982040"/>
                <a:ext cx="87480" cy="177480"/>
              </p14:xfrm>
            </p:contentPart>
          </mc:Choice>
          <mc:Fallback xmlns="">
            <p:pic>
              <p:nvPicPr>
                <p:cNvPr id="129" name="Ink 128">
                  <a:extLst>
                    <a:ext uri="{FF2B5EF4-FFF2-40B4-BE49-F238E27FC236}">
                      <a16:creationId xmlns:a16="http://schemas.microsoft.com/office/drawing/2014/main" id="{5E725D0C-F188-1146-BE83-8E3D0400F10E}"/>
                    </a:ext>
                  </a:extLst>
                </p:cNvPr>
                <p:cNvPicPr/>
                <p:nvPr/>
              </p:nvPicPr>
              <p:blipFill>
                <a:blip r:embed="rId206"/>
                <a:stretch>
                  <a:fillRect/>
                </a:stretch>
              </p:blipFill>
              <p:spPr>
                <a:xfrm>
                  <a:off x="9133400" y="5966560"/>
                  <a:ext cx="117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Ink 129">
                  <a:extLst>
                    <a:ext uri="{FF2B5EF4-FFF2-40B4-BE49-F238E27FC236}">
                      <a16:creationId xmlns:a16="http://schemas.microsoft.com/office/drawing/2014/main" id="{3F9FF211-9DA4-AA43-B02E-514FDD108E81}"/>
                    </a:ext>
                  </a:extLst>
                </p14:cNvPr>
                <p14:cNvContentPartPr/>
                <p14:nvPr/>
              </p14:nvContentPartPr>
              <p14:xfrm>
                <a:off x="9286040" y="6024520"/>
                <a:ext cx="137160" cy="128880"/>
              </p14:xfrm>
            </p:contentPart>
          </mc:Choice>
          <mc:Fallback xmlns="">
            <p:pic>
              <p:nvPicPr>
                <p:cNvPr id="130" name="Ink 129">
                  <a:extLst>
                    <a:ext uri="{FF2B5EF4-FFF2-40B4-BE49-F238E27FC236}">
                      <a16:creationId xmlns:a16="http://schemas.microsoft.com/office/drawing/2014/main" id="{3F9FF211-9DA4-AA43-B02E-514FDD108E81}"/>
                    </a:ext>
                  </a:extLst>
                </p:cNvPr>
                <p:cNvPicPr/>
                <p:nvPr/>
              </p:nvPicPr>
              <p:blipFill>
                <a:blip r:embed="rId208"/>
                <a:stretch>
                  <a:fillRect/>
                </a:stretch>
              </p:blipFill>
              <p:spPr>
                <a:xfrm>
                  <a:off x="9270920" y="6009040"/>
                  <a:ext cx="167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Ink 131">
                  <a:extLst>
                    <a:ext uri="{FF2B5EF4-FFF2-40B4-BE49-F238E27FC236}">
                      <a16:creationId xmlns:a16="http://schemas.microsoft.com/office/drawing/2014/main" id="{89CE65C8-CF71-B440-B739-A54F7087D508}"/>
                    </a:ext>
                  </a:extLst>
                </p14:cNvPr>
                <p14:cNvContentPartPr/>
                <p14:nvPr/>
              </p14:nvContentPartPr>
              <p14:xfrm>
                <a:off x="9539120" y="6014440"/>
                <a:ext cx="158400" cy="104040"/>
              </p14:xfrm>
            </p:contentPart>
          </mc:Choice>
          <mc:Fallback xmlns="">
            <p:pic>
              <p:nvPicPr>
                <p:cNvPr id="132" name="Ink 131">
                  <a:extLst>
                    <a:ext uri="{FF2B5EF4-FFF2-40B4-BE49-F238E27FC236}">
                      <a16:creationId xmlns:a16="http://schemas.microsoft.com/office/drawing/2014/main" id="{89CE65C8-CF71-B440-B739-A54F7087D508}"/>
                    </a:ext>
                  </a:extLst>
                </p:cNvPr>
                <p:cNvPicPr/>
                <p:nvPr/>
              </p:nvPicPr>
              <p:blipFill>
                <a:blip r:embed="rId210"/>
                <a:stretch>
                  <a:fillRect/>
                </a:stretch>
              </p:blipFill>
              <p:spPr>
                <a:xfrm>
                  <a:off x="9524000" y="5999320"/>
                  <a:ext cx="189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Ink 132">
                  <a:extLst>
                    <a:ext uri="{FF2B5EF4-FFF2-40B4-BE49-F238E27FC236}">
                      <a16:creationId xmlns:a16="http://schemas.microsoft.com/office/drawing/2014/main" id="{D63E6D87-6203-8140-98D2-E0CEE605B3F2}"/>
                    </a:ext>
                  </a:extLst>
                </p14:cNvPr>
                <p14:cNvContentPartPr/>
                <p14:nvPr/>
              </p14:nvContentPartPr>
              <p14:xfrm>
                <a:off x="9748640" y="5973040"/>
                <a:ext cx="95760" cy="170640"/>
              </p14:xfrm>
            </p:contentPart>
          </mc:Choice>
          <mc:Fallback xmlns="">
            <p:pic>
              <p:nvPicPr>
                <p:cNvPr id="133" name="Ink 132">
                  <a:extLst>
                    <a:ext uri="{FF2B5EF4-FFF2-40B4-BE49-F238E27FC236}">
                      <a16:creationId xmlns:a16="http://schemas.microsoft.com/office/drawing/2014/main" id="{D63E6D87-6203-8140-98D2-E0CEE605B3F2}"/>
                    </a:ext>
                  </a:extLst>
                </p:cNvPr>
                <p:cNvPicPr/>
                <p:nvPr/>
              </p:nvPicPr>
              <p:blipFill>
                <a:blip r:embed="rId212"/>
                <a:stretch>
                  <a:fillRect/>
                </a:stretch>
              </p:blipFill>
              <p:spPr>
                <a:xfrm>
                  <a:off x="9733160" y="5957920"/>
                  <a:ext cx="126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Ink 133">
                  <a:extLst>
                    <a:ext uri="{FF2B5EF4-FFF2-40B4-BE49-F238E27FC236}">
                      <a16:creationId xmlns:a16="http://schemas.microsoft.com/office/drawing/2014/main" id="{E8F3B08A-F2AC-ED4C-98AC-B2098EC199C6}"/>
                    </a:ext>
                  </a:extLst>
                </p14:cNvPr>
                <p14:cNvContentPartPr/>
                <p14:nvPr/>
              </p14:nvContentPartPr>
              <p14:xfrm>
                <a:off x="9895880" y="6004360"/>
                <a:ext cx="16200" cy="148680"/>
              </p14:xfrm>
            </p:contentPart>
          </mc:Choice>
          <mc:Fallback xmlns="">
            <p:pic>
              <p:nvPicPr>
                <p:cNvPr id="134" name="Ink 133">
                  <a:extLst>
                    <a:ext uri="{FF2B5EF4-FFF2-40B4-BE49-F238E27FC236}">
                      <a16:creationId xmlns:a16="http://schemas.microsoft.com/office/drawing/2014/main" id="{E8F3B08A-F2AC-ED4C-98AC-B2098EC199C6}"/>
                    </a:ext>
                  </a:extLst>
                </p:cNvPr>
                <p:cNvPicPr/>
                <p:nvPr/>
              </p:nvPicPr>
              <p:blipFill>
                <a:blip r:embed="rId214"/>
                <a:stretch>
                  <a:fillRect/>
                </a:stretch>
              </p:blipFill>
              <p:spPr>
                <a:xfrm>
                  <a:off x="9880400" y="5989240"/>
                  <a:ext cx="46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6" name="Ink 135">
                  <a:extLst>
                    <a:ext uri="{FF2B5EF4-FFF2-40B4-BE49-F238E27FC236}">
                      <a16:creationId xmlns:a16="http://schemas.microsoft.com/office/drawing/2014/main" id="{CEBE3842-3225-FF4E-B110-0FF4568F66CE}"/>
                    </a:ext>
                  </a:extLst>
                </p14:cNvPr>
                <p14:cNvContentPartPr/>
                <p14:nvPr/>
              </p14:nvContentPartPr>
              <p14:xfrm>
                <a:off x="8824880" y="6156640"/>
                <a:ext cx="14400" cy="39960"/>
              </p14:xfrm>
            </p:contentPart>
          </mc:Choice>
          <mc:Fallback xmlns="">
            <p:pic>
              <p:nvPicPr>
                <p:cNvPr id="136" name="Ink 135">
                  <a:extLst>
                    <a:ext uri="{FF2B5EF4-FFF2-40B4-BE49-F238E27FC236}">
                      <a16:creationId xmlns:a16="http://schemas.microsoft.com/office/drawing/2014/main" id="{CEBE3842-3225-FF4E-B110-0FF4568F66CE}"/>
                    </a:ext>
                  </a:extLst>
                </p:cNvPr>
                <p:cNvPicPr/>
                <p:nvPr/>
              </p:nvPicPr>
              <p:blipFill>
                <a:blip r:embed="rId216"/>
                <a:stretch>
                  <a:fillRect/>
                </a:stretch>
              </p:blipFill>
              <p:spPr>
                <a:xfrm>
                  <a:off x="8809760" y="6141520"/>
                  <a:ext cx="450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Ink 137">
                  <a:extLst>
                    <a:ext uri="{FF2B5EF4-FFF2-40B4-BE49-F238E27FC236}">
                      <a16:creationId xmlns:a16="http://schemas.microsoft.com/office/drawing/2014/main" id="{55B74147-50CC-D443-AFF4-1C71FA3279A5}"/>
                    </a:ext>
                  </a:extLst>
                </p14:cNvPr>
                <p14:cNvContentPartPr/>
                <p14:nvPr/>
              </p14:nvContentPartPr>
              <p14:xfrm>
                <a:off x="9489080" y="6156640"/>
                <a:ext cx="9720" cy="43560"/>
              </p14:xfrm>
            </p:contentPart>
          </mc:Choice>
          <mc:Fallback xmlns="">
            <p:pic>
              <p:nvPicPr>
                <p:cNvPr id="138" name="Ink 137">
                  <a:extLst>
                    <a:ext uri="{FF2B5EF4-FFF2-40B4-BE49-F238E27FC236}">
                      <a16:creationId xmlns:a16="http://schemas.microsoft.com/office/drawing/2014/main" id="{55B74147-50CC-D443-AFF4-1C71FA3279A5}"/>
                    </a:ext>
                  </a:extLst>
                </p:cNvPr>
                <p:cNvPicPr/>
                <p:nvPr/>
              </p:nvPicPr>
              <p:blipFill>
                <a:blip r:embed="rId218"/>
                <a:stretch>
                  <a:fillRect/>
                </a:stretch>
              </p:blipFill>
              <p:spPr>
                <a:xfrm>
                  <a:off x="9473960" y="6141520"/>
                  <a:ext cx="40320" cy="74160"/>
                </a:xfrm>
                <a:prstGeom prst="rect">
                  <a:avLst/>
                </a:prstGeom>
              </p:spPr>
            </p:pic>
          </mc:Fallback>
        </mc:AlternateContent>
      </p:grpSp>
      <p:grpSp>
        <p:nvGrpSpPr>
          <p:cNvPr id="151" name="Group 150">
            <a:extLst>
              <a:ext uri="{FF2B5EF4-FFF2-40B4-BE49-F238E27FC236}">
                <a16:creationId xmlns:a16="http://schemas.microsoft.com/office/drawing/2014/main" id="{0ACD3FF0-84F7-3243-89C8-5F0AAA84A156}"/>
              </a:ext>
            </a:extLst>
          </p:cNvPr>
          <p:cNvGrpSpPr/>
          <p:nvPr/>
        </p:nvGrpSpPr>
        <p:grpSpPr>
          <a:xfrm>
            <a:off x="8381720" y="6309280"/>
            <a:ext cx="660600" cy="380520"/>
            <a:chOff x="8381720" y="6309280"/>
            <a:chExt cx="660600" cy="380520"/>
          </a:xfrm>
        </p:grpSpPr>
        <mc:AlternateContent xmlns:mc="http://schemas.openxmlformats.org/markup-compatibility/2006" xmlns:p14="http://schemas.microsoft.com/office/powerpoint/2010/main">
          <mc:Choice Requires="p14">
            <p:contentPart p14:bwMode="auto" r:id="rId219">
              <p14:nvContentPartPr>
                <p14:cNvPr id="140" name="Ink 139">
                  <a:extLst>
                    <a:ext uri="{FF2B5EF4-FFF2-40B4-BE49-F238E27FC236}">
                      <a16:creationId xmlns:a16="http://schemas.microsoft.com/office/drawing/2014/main" id="{1A7C8437-05A9-AF4E-A441-56BDFC0E33BF}"/>
                    </a:ext>
                  </a:extLst>
                </p14:cNvPr>
                <p14:cNvContentPartPr/>
                <p14:nvPr/>
              </p14:nvContentPartPr>
              <p14:xfrm>
                <a:off x="8381720" y="6309280"/>
                <a:ext cx="285480" cy="380520"/>
              </p14:xfrm>
            </p:contentPart>
          </mc:Choice>
          <mc:Fallback xmlns="">
            <p:pic>
              <p:nvPicPr>
                <p:cNvPr id="140" name="Ink 139">
                  <a:extLst>
                    <a:ext uri="{FF2B5EF4-FFF2-40B4-BE49-F238E27FC236}">
                      <a16:creationId xmlns:a16="http://schemas.microsoft.com/office/drawing/2014/main" id="{1A7C8437-05A9-AF4E-A441-56BDFC0E33BF}"/>
                    </a:ext>
                  </a:extLst>
                </p:cNvPr>
                <p:cNvPicPr/>
                <p:nvPr/>
              </p:nvPicPr>
              <p:blipFill>
                <a:blip r:embed="rId220"/>
                <a:stretch>
                  <a:fillRect/>
                </a:stretch>
              </p:blipFill>
              <p:spPr>
                <a:xfrm>
                  <a:off x="8366600" y="6293800"/>
                  <a:ext cx="3160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Ink 140">
                  <a:extLst>
                    <a:ext uri="{FF2B5EF4-FFF2-40B4-BE49-F238E27FC236}">
                      <a16:creationId xmlns:a16="http://schemas.microsoft.com/office/drawing/2014/main" id="{3E889F43-E3DB-5345-B3F5-AC7AA2343124}"/>
                    </a:ext>
                  </a:extLst>
                </p14:cNvPr>
                <p14:cNvContentPartPr/>
                <p14:nvPr/>
              </p14:nvContentPartPr>
              <p14:xfrm>
                <a:off x="8772320" y="6319360"/>
                <a:ext cx="199080" cy="314640"/>
              </p14:xfrm>
            </p:contentPart>
          </mc:Choice>
          <mc:Fallback xmlns="">
            <p:pic>
              <p:nvPicPr>
                <p:cNvPr id="141" name="Ink 140">
                  <a:extLst>
                    <a:ext uri="{FF2B5EF4-FFF2-40B4-BE49-F238E27FC236}">
                      <a16:creationId xmlns:a16="http://schemas.microsoft.com/office/drawing/2014/main" id="{3E889F43-E3DB-5345-B3F5-AC7AA2343124}"/>
                    </a:ext>
                  </a:extLst>
                </p:cNvPr>
                <p:cNvPicPr/>
                <p:nvPr/>
              </p:nvPicPr>
              <p:blipFill>
                <a:blip r:embed="rId222"/>
                <a:stretch>
                  <a:fillRect/>
                </a:stretch>
              </p:blipFill>
              <p:spPr>
                <a:xfrm>
                  <a:off x="8757200" y="6304240"/>
                  <a:ext cx="22968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2" name="Ink 141">
                  <a:extLst>
                    <a:ext uri="{FF2B5EF4-FFF2-40B4-BE49-F238E27FC236}">
                      <a16:creationId xmlns:a16="http://schemas.microsoft.com/office/drawing/2014/main" id="{6D22E29B-50C5-6E45-88A6-EFC81C91C320}"/>
                    </a:ext>
                  </a:extLst>
                </p14:cNvPr>
                <p14:cNvContentPartPr/>
                <p14:nvPr/>
              </p14:nvContentPartPr>
              <p14:xfrm>
                <a:off x="8900480" y="6380200"/>
                <a:ext cx="141840" cy="106920"/>
              </p14:xfrm>
            </p:contentPart>
          </mc:Choice>
          <mc:Fallback xmlns="">
            <p:pic>
              <p:nvPicPr>
                <p:cNvPr id="142" name="Ink 141">
                  <a:extLst>
                    <a:ext uri="{FF2B5EF4-FFF2-40B4-BE49-F238E27FC236}">
                      <a16:creationId xmlns:a16="http://schemas.microsoft.com/office/drawing/2014/main" id="{6D22E29B-50C5-6E45-88A6-EFC81C91C320}"/>
                    </a:ext>
                  </a:extLst>
                </p:cNvPr>
                <p:cNvPicPr/>
                <p:nvPr/>
              </p:nvPicPr>
              <p:blipFill>
                <a:blip r:embed="rId224"/>
                <a:stretch>
                  <a:fillRect/>
                </a:stretch>
              </p:blipFill>
              <p:spPr>
                <a:xfrm>
                  <a:off x="8885360" y="6365080"/>
                  <a:ext cx="172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3" name="Ink 142">
                  <a:extLst>
                    <a:ext uri="{FF2B5EF4-FFF2-40B4-BE49-F238E27FC236}">
                      <a16:creationId xmlns:a16="http://schemas.microsoft.com/office/drawing/2014/main" id="{778A61AB-4E6F-214D-B803-B5D36D1E7FCA}"/>
                    </a:ext>
                  </a:extLst>
                </p14:cNvPr>
                <p14:cNvContentPartPr/>
                <p14:nvPr/>
              </p14:nvContentPartPr>
              <p14:xfrm>
                <a:off x="8381720" y="6424840"/>
                <a:ext cx="185760" cy="91440"/>
              </p14:xfrm>
            </p:contentPart>
          </mc:Choice>
          <mc:Fallback xmlns="">
            <p:pic>
              <p:nvPicPr>
                <p:cNvPr id="143" name="Ink 142">
                  <a:extLst>
                    <a:ext uri="{FF2B5EF4-FFF2-40B4-BE49-F238E27FC236}">
                      <a16:creationId xmlns:a16="http://schemas.microsoft.com/office/drawing/2014/main" id="{778A61AB-4E6F-214D-B803-B5D36D1E7FCA}"/>
                    </a:ext>
                  </a:extLst>
                </p:cNvPr>
                <p:cNvPicPr/>
                <p:nvPr/>
              </p:nvPicPr>
              <p:blipFill>
                <a:blip r:embed="rId226"/>
                <a:stretch>
                  <a:fillRect/>
                </a:stretch>
              </p:blipFill>
              <p:spPr>
                <a:xfrm>
                  <a:off x="8366600" y="6409720"/>
                  <a:ext cx="216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5" name="Ink 144">
                  <a:extLst>
                    <a:ext uri="{FF2B5EF4-FFF2-40B4-BE49-F238E27FC236}">
                      <a16:creationId xmlns:a16="http://schemas.microsoft.com/office/drawing/2014/main" id="{614B2F57-6591-A34A-A6CC-937562AEDBD2}"/>
                    </a:ext>
                  </a:extLst>
                </p14:cNvPr>
                <p14:cNvContentPartPr/>
                <p14:nvPr/>
              </p14:nvContentPartPr>
              <p14:xfrm>
                <a:off x="8556320" y="6451480"/>
                <a:ext cx="29160" cy="47880"/>
              </p14:xfrm>
            </p:contentPart>
          </mc:Choice>
          <mc:Fallback xmlns="">
            <p:pic>
              <p:nvPicPr>
                <p:cNvPr id="145" name="Ink 144">
                  <a:extLst>
                    <a:ext uri="{FF2B5EF4-FFF2-40B4-BE49-F238E27FC236}">
                      <a16:creationId xmlns:a16="http://schemas.microsoft.com/office/drawing/2014/main" id="{614B2F57-6591-A34A-A6CC-937562AEDBD2}"/>
                    </a:ext>
                  </a:extLst>
                </p:cNvPr>
                <p:cNvPicPr/>
                <p:nvPr/>
              </p:nvPicPr>
              <p:blipFill>
                <a:blip r:embed="rId228"/>
                <a:stretch>
                  <a:fillRect/>
                </a:stretch>
              </p:blipFill>
              <p:spPr>
                <a:xfrm>
                  <a:off x="8541200" y="6436000"/>
                  <a:ext cx="59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Ink 146">
                  <a:extLst>
                    <a:ext uri="{FF2B5EF4-FFF2-40B4-BE49-F238E27FC236}">
                      <a16:creationId xmlns:a16="http://schemas.microsoft.com/office/drawing/2014/main" id="{CE97D154-1915-214C-89C1-44B50BD990DB}"/>
                    </a:ext>
                  </a:extLst>
                </p14:cNvPr>
                <p14:cNvContentPartPr/>
                <p14:nvPr/>
              </p14:nvContentPartPr>
              <p14:xfrm>
                <a:off x="8686640" y="6482440"/>
                <a:ext cx="73800" cy="20160"/>
              </p14:xfrm>
            </p:contentPart>
          </mc:Choice>
          <mc:Fallback xmlns="">
            <p:pic>
              <p:nvPicPr>
                <p:cNvPr id="147" name="Ink 146">
                  <a:extLst>
                    <a:ext uri="{FF2B5EF4-FFF2-40B4-BE49-F238E27FC236}">
                      <a16:creationId xmlns:a16="http://schemas.microsoft.com/office/drawing/2014/main" id="{CE97D154-1915-214C-89C1-44B50BD990DB}"/>
                    </a:ext>
                  </a:extLst>
                </p:cNvPr>
                <p:cNvPicPr/>
                <p:nvPr/>
              </p:nvPicPr>
              <p:blipFill>
                <a:blip r:embed="rId230"/>
                <a:stretch>
                  <a:fillRect/>
                </a:stretch>
              </p:blipFill>
              <p:spPr>
                <a:xfrm>
                  <a:off x="8671160" y="6466960"/>
                  <a:ext cx="104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Ink 147">
                  <a:extLst>
                    <a:ext uri="{FF2B5EF4-FFF2-40B4-BE49-F238E27FC236}">
                      <a16:creationId xmlns:a16="http://schemas.microsoft.com/office/drawing/2014/main" id="{EE5198C4-AEB9-A34F-8133-93A35DD84347}"/>
                    </a:ext>
                  </a:extLst>
                </p14:cNvPr>
                <p14:cNvContentPartPr/>
                <p14:nvPr/>
              </p14:nvContentPartPr>
              <p14:xfrm>
                <a:off x="8869520" y="6430960"/>
                <a:ext cx="48600" cy="51120"/>
              </p14:xfrm>
            </p:contentPart>
          </mc:Choice>
          <mc:Fallback xmlns="">
            <p:pic>
              <p:nvPicPr>
                <p:cNvPr id="148" name="Ink 147">
                  <a:extLst>
                    <a:ext uri="{FF2B5EF4-FFF2-40B4-BE49-F238E27FC236}">
                      <a16:creationId xmlns:a16="http://schemas.microsoft.com/office/drawing/2014/main" id="{EE5198C4-AEB9-A34F-8133-93A35DD84347}"/>
                    </a:ext>
                  </a:extLst>
                </p:cNvPr>
                <p:cNvPicPr/>
                <p:nvPr/>
              </p:nvPicPr>
              <p:blipFill>
                <a:blip r:embed="rId232"/>
                <a:stretch>
                  <a:fillRect/>
                </a:stretch>
              </p:blipFill>
              <p:spPr>
                <a:xfrm>
                  <a:off x="8854400" y="6415840"/>
                  <a:ext cx="79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0" name="Ink 149">
                  <a:extLst>
                    <a:ext uri="{FF2B5EF4-FFF2-40B4-BE49-F238E27FC236}">
                      <a16:creationId xmlns:a16="http://schemas.microsoft.com/office/drawing/2014/main" id="{19CC7985-CBA8-5D4E-B7FA-6A1FA47ED6F1}"/>
                    </a:ext>
                  </a:extLst>
                </p14:cNvPr>
                <p14:cNvContentPartPr/>
                <p14:nvPr/>
              </p14:nvContentPartPr>
              <p14:xfrm>
                <a:off x="8776280" y="6603760"/>
                <a:ext cx="16920" cy="70920"/>
              </p14:xfrm>
            </p:contentPart>
          </mc:Choice>
          <mc:Fallback xmlns="">
            <p:pic>
              <p:nvPicPr>
                <p:cNvPr id="150" name="Ink 149">
                  <a:extLst>
                    <a:ext uri="{FF2B5EF4-FFF2-40B4-BE49-F238E27FC236}">
                      <a16:creationId xmlns:a16="http://schemas.microsoft.com/office/drawing/2014/main" id="{19CC7985-CBA8-5D4E-B7FA-6A1FA47ED6F1}"/>
                    </a:ext>
                  </a:extLst>
                </p:cNvPr>
                <p:cNvPicPr/>
                <p:nvPr/>
              </p:nvPicPr>
              <p:blipFill>
                <a:blip r:embed="rId234"/>
                <a:stretch>
                  <a:fillRect/>
                </a:stretch>
              </p:blipFill>
              <p:spPr>
                <a:xfrm>
                  <a:off x="8761160" y="6588640"/>
                  <a:ext cx="47160" cy="101520"/>
                </a:xfrm>
                <a:prstGeom prst="rect">
                  <a:avLst/>
                </a:prstGeom>
              </p:spPr>
            </p:pic>
          </mc:Fallback>
        </mc:AlternateContent>
      </p:grpSp>
    </p:spTree>
    <p:extLst>
      <p:ext uri="{BB962C8B-B14F-4D97-AF65-F5344CB8AC3E}">
        <p14:creationId xmlns:p14="http://schemas.microsoft.com/office/powerpoint/2010/main" val="199020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467</Words>
  <Application>Microsoft Macintosh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MCB 4211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Lynes, Michael</dc:creator>
  <cp:lastModifiedBy>Lynes, Michael</cp:lastModifiedBy>
  <cp:revision>4</cp:revision>
  <dcterms:created xsi:type="dcterms:W3CDTF">2020-09-24T13:02:29Z</dcterms:created>
  <dcterms:modified xsi:type="dcterms:W3CDTF">2020-09-24T13:27:57Z</dcterms:modified>
</cp:coreProperties>
</file>